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9"/>
  </p:notesMasterIdLst>
  <p:sldIdLst>
    <p:sldId id="256" r:id="rId2"/>
    <p:sldId id="274" r:id="rId3"/>
    <p:sldId id="275" r:id="rId4"/>
    <p:sldId id="277" r:id="rId5"/>
    <p:sldId id="276" r:id="rId6"/>
    <p:sldId id="426" r:id="rId7"/>
    <p:sldId id="439" r:id="rId8"/>
    <p:sldId id="440" r:id="rId9"/>
    <p:sldId id="353" r:id="rId10"/>
    <p:sldId id="473" r:id="rId11"/>
    <p:sldId id="282" r:id="rId12"/>
    <p:sldId id="283" r:id="rId13"/>
    <p:sldId id="284" r:id="rId14"/>
    <p:sldId id="287" r:id="rId15"/>
    <p:sldId id="424" r:id="rId16"/>
    <p:sldId id="425" r:id="rId17"/>
    <p:sldId id="474" r:id="rId18"/>
    <p:sldId id="475" r:id="rId19"/>
    <p:sldId id="292" r:id="rId20"/>
    <p:sldId id="429" r:id="rId21"/>
    <p:sldId id="431" r:id="rId22"/>
    <p:sldId id="432" r:id="rId23"/>
    <p:sldId id="433" r:id="rId24"/>
    <p:sldId id="304" r:id="rId25"/>
    <p:sldId id="324" r:id="rId26"/>
    <p:sldId id="323" r:id="rId27"/>
    <p:sldId id="325" r:id="rId28"/>
    <p:sldId id="327" r:id="rId29"/>
    <p:sldId id="328" r:id="rId30"/>
    <p:sldId id="329" r:id="rId31"/>
    <p:sldId id="330" r:id="rId32"/>
    <p:sldId id="331" r:id="rId33"/>
    <p:sldId id="332" r:id="rId34"/>
    <p:sldId id="333" r:id="rId35"/>
    <p:sldId id="334" r:id="rId36"/>
    <p:sldId id="335" r:id="rId37"/>
    <p:sldId id="336" r:id="rId38"/>
    <p:sldId id="434" r:id="rId39"/>
    <p:sldId id="436" r:id="rId40"/>
    <p:sldId id="477" r:id="rId41"/>
    <p:sldId id="443" r:id="rId42"/>
    <p:sldId id="442" r:id="rId43"/>
    <p:sldId id="444" r:id="rId44"/>
    <p:sldId id="445" r:id="rId45"/>
    <p:sldId id="446" r:id="rId46"/>
    <p:sldId id="480" r:id="rId47"/>
    <p:sldId id="447" r:id="rId48"/>
    <p:sldId id="449" r:id="rId49"/>
    <p:sldId id="450" r:id="rId50"/>
    <p:sldId id="451" r:id="rId51"/>
    <p:sldId id="453" r:id="rId52"/>
    <p:sldId id="454" r:id="rId53"/>
    <p:sldId id="452" r:id="rId54"/>
    <p:sldId id="455" r:id="rId55"/>
    <p:sldId id="481" r:id="rId56"/>
    <p:sldId id="456" r:id="rId57"/>
    <p:sldId id="457" r:id="rId58"/>
    <p:sldId id="458" r:id="rId59"/>
    <p:sldId id="462" r:id="rId60"/>
    <p:sldId id="463" r:id="rId61"/>
    <p:sldId id="459" r:id="rId62"/>
    <p:sldId id="482" r:id="rId63"/>
    <p:sldId id="404" r:id="rId64"/>
    <p:sldId id="406" r:id="rId65"/>
    <p:sldId id="401" r:id="rId66"/>
    <p:sldId id="402" r:id="rId67"/>
    <p:sldId id="380" r:id="rId68"/>
    <p:sldId id="408" r:id="rId69"/>
    <p:sldId id="378" r:id="rId70"/>
    <p:sldId id="466" r:id="rId71"/>
    <p:sldId id="483" r:id="rId72"/>
    <p:sldId id="407" r:id="rId73"/>
    <p:sldId id="471" r:id="rId74"/>
    <p:sldId id="472" r:id="rId75"/>
    <p:sldId id="484" r:id="rId76"/>
    <p:sldId id="470" r:id="rId77"/>
    <p:sldId id="469" r:id="rId7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D7A"/>
    <a:srgbClr val="EBF1E9"/>
    <a:srgbClr val="030B1B"/>
    <a:srgbClr val="70AD47"/>
    <a:srgbClr val="5564E9"/>
    <a:srgbClr val="05214B"/>
    <a:srgbClr val="00B3D2"/>
    <a:srgbClr val="6F4EED"/>
    <a:srgbClr val="00B8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633A38-7302-4B50-9BD6-43B25D6E0604}" v="12" dt="2022-08-18T12:45:35.135"/>
  </p1510:revLst>
</p1510:revInfo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79688" autoAdjust="0"/>
  </p:normalViewPr>
  <p:slideViewPr>
    <p:cSldViewPr snapToGrid="0">
      <p:cViewPr varScale="1">
        <p:scale>
          <a:sx n="85" d="100"/>
          <a:sy n="85" d="100"/>
        </p:scale>
        <p:origin x="1542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microsoft.com/office/2016/11/relationships/changesInfo" Target="changesInfos/changesInfo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85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qian Zheng" userId="ba16f875985242ef" providerId="LiveId" clId="{F1A3EED5-954B-4EDD-984E-01056CDB6612}"/>
    <pc:docChg chg="undo redo custSel addSld delSld modSld sldOrd">
      <pc:chgData name="Leqian Zheng" userId="ba16f875985242ef" providerId="LiveId" clId="{F1A3EED5-954B-4EDD-984E-01056CDB6612}" dt="2022-07-26T07:28:25.433" v="8066" actId="20577"/>
      <pc:docMkLst>
        <pc:docMk/>
      </pc:docMkLst>
      <pc:sldChg chg="del">
        <pc:chgData name="Leqian Zheng" userId="ba16f875985242ef" providerId="LiveId" clId="{F1A3EED5-954B-4EDD-984E-01056CDB6612}" dt="2022-07-26T01:02:03.925" v="3651" actId="2696"/>
        <pc:sldMkLst>
          <pc:docMk/>
          <pc:sldMk cId="2471114899" sldId="267"/>
        </pc:sldMkLst>
      </pc:sldChg>
      <pc:sldChg chg="del">
        <pc:chgData name="Leqian Zheng" userId="ba16f875985242ef" providerId="LiveId" clId="{F1A3EED5-954B-4EDD-984E-01056CDB6612}" dt="2022-07-25T13:30:38.137" v="2171" actId="2696"/>
        <pc:sldMkLst>
          <pc:docMk/>
          <pc:sldMk cId="427729574" sldId="273"/>
        </pc:sldMkLst>
      </pc:sldChg>
      <pc:sldChg chg="modSp mod">
        <pc:chgData name="Leqian Zheng" userId="ba16f875985242ef" providerId="LiveId" clId="{F1A3EED5-954B-4EDD-984E-01056CDB6612}" dt="2022-07-26T01:02:10.243" v="3655" actId="20577"/>
        <pc:sldMkLst>
          <pc:docMk/>
          <pc:sldMk cId="2204333623" sldId="274"/>
        </pc:sldMkLst>
        <pc:spChg chg="mod">
          <ac:chgData name="Leqian Zheng" userId="ba16f875985242ef" providerId="LiveId" clId="{F1A3EED5-954B-4EDD-984E-01056CDB6612}" dt="2022-07-26T01:02:10.243" v="3655" actId="20577"/>
          <ac:spMkLst>
            <pc:docMk/>
            <pc:sldMk cId="2204333623" sldId="274"/>
            <ac:spMk id="11" creationId="{FF3DFD99-6AE7-919E-FD87-34298BC5B1FF}"/>
          </ac:spMkLst>
        </pc:spChg>
      </pc:sldChg>
      <pc:sldChg chg="mod modShow">
        <pc:chgData name="Leqian Zheng" userId="ba16f875985242ef" providerId="LiveId" clId="{F1A3EED5-954B-4EDD-984E-01056CDB6612}" dt="2022-07-26T01:02:34.628" v="3656" actId="729"/>
        <pc:sldMkLst>
          <pc:docMk/>
          <pc:sldMk cId="48180638" sldId="277"/>
        </pc:sldMkLst>
      </pc:sldChg>
      <pc:sldChg chg="del">
        <pc:chgData name="Leqian Zheng" userId="ba16f875985242ef" providerId="LiveId" clId="{F1A3EED5-954B-4EDD-984E-01056CDB6612}" dt="2022-07-26T01:44:50.195" v="3817" actId="2696"/>
        <pc:sldMkLst>
          <pc:docMk/>
          <pc:sldMk cId="3713226178" sldId="280"/>
        </pc:sldMkLst>
      </pc:sldChg>
      <pc:sldChg chg="modSp del mod">
        <pc:chgData name="Leqian Zheng" userId="ba16f875985242ef" providerId="LiveId" clId="{F1A3EED5-954B-4EDD-984E-01056CDB6612}" dt="2022-07-26T03:33:05.645" v="5683" actId="2696"/>
        <pc:sldMkLst>
          <pc:docMk/>
          <pc:sldMk cId="854203319" sldId="290"/>
        </pc:sldMkLst>
        <pc:spChg chg="mod">
          <ac:chgData name="Leqian Zheng" userId="ba16f875985242ef" providerId="LiveId" clId="{F1A3EED5-954B-4EDD-984E-01056CDB6612}" dt="2022-07-26T03:23:29.455" v="5518" actId="3064"/>
          <ac:spMkLst>
            <pc:docMk/>
            <pc:sldMk cId="854203319" sldId="290"/>
            <ac:spMk id="13" creationId="{4AA15080-63B2-4DEA-A5EC-786F94526D4E}"/>
          </ac:spMkLst>
        </pc:spChg>
      </pc:sldChg>
      <pc:sldChg chg="modSp del mod">
        <pc:chgData name="Leqian Zheng" userId="ba16f875985242ef" providerId="LiveId" clId="{F1A3EED5-954B-4EDD-984E-01056CDB6612}" dt="2022-07-26T03:23:50.148" v="5523" actId="2696"/>
        <pc:sldMkLst>
          <pc:docMk/>
          <pc:sldMk cId="3448199630" sldId="291"/>
        </pc:sldMkLst>
        <pc:spChg chg="mod">
          <ac:chgData name="Leqian Zheng" userId="ba16f875985242ef" providerId="LiveId" clId="{F1A3EED5-954B-4EDD-984E-01056CDB6612}" dt="2022-07-26T03:20:45.380" v="5494" actId="1076"/>
          <ac:spMkLst>
            <pc:docMk/>
            <pc:sldMk cId="3448199630" sldId="291"/>
            <ac:spMk id="13" creationId="{4AA15080-63B2-4DEA-A5EC-786F94526D4E}"/>
          </ac:spMkLst>
        </pc:spChg>
        <pc:spChg chg="mod">
          <ac:chgData name="Leqian Zheng" userId="ba16f875985242ef" providerId="LiveId" clId="{F1A3EED5-954B-4EDD-984E-01056CDB6612}" dt="2022-07-26T03:21:03.293" v="5509" actId="20577"/>
          <ac:spMkLst>
            <pc:docMk/>
            <pc:sldMk cId="3448199630" sldId="291"/>
            <ac:spMk id="15" creationId="{C9E842C3-0964-5757-B52F-595EBE7A4102}"/>
          </ac:spMkLst>
        </pc:spChg>
      </pc:sldChg>
      <pc:sldChg chg="modSp mod">
        <pc:chgData name="Leqian Zheng" userId="ba16f875985242ef" providerId="LiveId" clId="{F1A3EED5-954B-4EDD-984E-01056CDB6612}" dt="2022-07-26T06:40:25.861" v="6697" actId="12"/>
        <pc:sldMkLst>
          <pc:docMk/>
          <pc:sldMk cId="1882180919" sldId="292"/>
        </pc:sldMkLst>
        <pc:spChg chg="mod">
          <ac:chgData name="Leqian Zheng" userId="ba16f875985242ef" providerId="LiveId" clId="{F1A3EED5-954B-4EDD-984E-01056CDB6612}" dt="2022-07-26T06:40:25.861" v="6697" actId="12"/>
          <ac:spMkLst>
            <pc:docMk/>
            <pc:sldMk cId="1882180919" sldId="292"/>
            <ac:spMk id="13" creationId="{4AA15080-63B2-4DEA-A5EC-786F94526D4E}"/>
          </ac:spMkLst>
        </pc:spChg>
      </pc:sldChg>
      <pc:sldChg chg="modSp mod">
        <pc:chgData name="Leqian Zheng" userId="ba16f875985242ef" providerId="LiveId" clId="{F1A3EED5-954B-4EDD-984E-01056CDB6612}" dt="2022-07-26T06:35:49.243" v="6616" actId="1076"/>
        <pc:sldMkLst>
          <pc:docMk/>
          <pc:sldMk cId="307301455" sldId="304"/>
        </pc:sldMkLst>
        <pc:spChg chg="mod">
          <ac:chgData name="Leqian Zheng" userId="ba16f875985242ef" providerId="LiveId" clId="{F1A3EED5-954B-4EDD-984E-01056CDB6612}" dt="2022-07-26T06:35:49.243" v="6616" actId="1076"/>
          <ac:spMkLst>
            <pc:docMk/>
            <pc:sldMk cId="307301455" sldId="304"/>
            <ac:spMk id="5" creationId="{01212069-3B88-842D-8174-F5CE7B6271A4}"/>
          </ac:spMkLst>
        </pc:spChg>
      </pc:sldChg>
      <pc:sldChg chg="addSp delSp modSp mod">
        <pc:chgData name="Leqian Zheng" userId="ba16f875985242ef" providerId="LiveId" clId="{F1A3EED5-954B-4EDD-984E-01056CDB6612}" dt="2022-07-26T06:36:00.348" v="6618"/>
        <pc:sldMkLst>
          <pc:docMk/>
          <pc:sldMk cId="3298678910" sldId="323"/>
        </pc:sldMkLst>
        <pc:spChg chg="del">
          <ac:chgData name="Leqian Zheng" userId="ba16f875985242ef" providerId="LiveId" clId="{F1A3EED5-954B-4EDD-984E-01056CDB6612}" dt="2022-07-26T06:36:00.116" v="6617" actId="478"/>
          <ac:spMkLst>
            <pc:docMk/>
            <pc:sldMk cId="3298678910" sldId="323"/>
            <ac:spMk id="9" creationId="{D9CCA6E1-F354-FD84-D7B6-8F484D8546BD}"/>
          </ac:spMkLst>
        </pc:spChg>
        <pc:spChg chg="add mod">
          <ac:chgData name="Leqian Zheng" userId="ba16f875985242ef" providerId="LiveId" clId="{F1A3EED5-954B-4EDD-984E-01056CDB6612}" dt="2022-07-26T06:36:00.348" v="6618"/>
          <ac:spMkLst>
            <pc:docMk/>
            <pc:sldMk cId="3298678910" sldId="323"/>
            <ac:spMk id="21" creationId="{98FAA6E0-C28A-241C-D4AC-314A4689104E}"/>
          </ac:spMkLst>
        </pc:spChg>
      </pc:sldChg>
      <pc:sldChg chg="modSp mod">
        <pc:chgData name="Leqian Zheng" userId="ba16f875985242ef" providerId="LiveId" clId="{F1A3EED5-954B-4EDD-984E-01056CDB6612}" dt="2022-07-26T06:35:38.931" v="6615" actId="1076"/>
        <pc:sldMkLst>
          <pc:docMk/>
          <pc:sldMk cId="4032882721" sldId="324"/>
        </pc:sldMkLst>
        <pc:spChg chg="mod">
          <ac:chgData name="Leqian Zheng" userId="ba16f875985242ef" providerId="LiveId" clId="{F1A3EED5-954B-4EDD-984E-01056CDB6612}" dt="2022-07-26T06:35:38.931" v="6615" actId="1076"/>
          <ac:spMkLst>
            <pc:docMk/>
            <pc:sldMk cId="4032882721" sldId="324"/>
            <ac:spMk id="9" creationId="{D9CCA6E1-F354-FD84-D7B6-8F484D8546BD}"/>
          </ac:spMkLst>
        </pc:spChg>
      </pc:sldChg>
      <pc:sldChg chg="addSp delSp modSp mod">
        <pc:chgData name="Leqian Zheng" userId="ba16f875985242ef" providerId="LiveId" clId="{F1A3EED5-954B-4EDD-984E-01056CDB6612}" dt="2022-07-26T06:36:03.386" v="6620"/>
        <pc:sldMkLst>
          <pc:docMk/>
          <pc:sldMk cId="360183902" sldId="325"/>
        </pc:sldMkLst>
        <pc:spChg chg="del">
          <ac:chgData name="Leqian Zheng" userId="ba16f875985242ef" providerId="LiveId" clId="{F1A3EED5-954B-4EDD-984E-01056CDB6612}" dt="2022-07-26T06:36:03.123" v="6619" actId="478"/>
          <ac:spMkLst>
            <pc:docMk/>
            <pc:sldMk cId="360183902" sldId="325"/>
            <ac:spMk id="9" creationId="{D9CCA6E1-F354-FD84-D7B6-8F484D8546BD}"/>
          </ac:spMkLst>
        </pc:spChg>
        <pc:spChg chg="add mod">
          <ac:chgData name="Leqian Zheng" userId="ba16f875985242ef" providerId="LiveId" clId="{F1A3EED5-954B-4EDD-984E-01056CDB6612}" dt="2022-07-26T06:36:03.386" v="6620"/>
          <ac:spMkLst>
            <pc:docMk/>
            <pc:sldMk cId="360183902" sldId="325"/>
            <ac:spMk id="21" creationId="{2F6A093C-C724-B06B-67EC-C2617A274140}"/>
          </ac:spMkLst>
        </pc:spChg>
      </pc:sldChg>
      <pc:sldChg chg="modSp mod">
        <pc:chgData name="Leqian Zheng" userId="ba16f875985242ef" providerId="LiveId" clId="{F1A3EED5-954B-4EDD-984E-01056CDB6612}" dt="2022-07-26T06:36:12.719" v="6622" actId="1076"/>
        <pc:sldMkLst>
          <pc:docMk/>
          <pc:sldMk cId="1047927655" sldId="327"/>
        </pc:sldMkLst>
        <pc:spChg chg="mod">
          <ac:chgData name="Leqian Zheng" userId="ba16f875985242ef" providerId="LiveId" clId="{F1A3EED5-954B-4EDD-984E-01056CDB6612}" dt="2022-07-26T06:36:12.719" v="6622" actId="1076"/>
          <ac:spMkLst>
            <pc:docMk/>
            <pc:sldMk cId="1047927655" sldId="327"/>
            <ac:spMk id="9" creationId="{D9CCA6E1-F354-FD84-D7B6-8F484D8546BD}"/>
          </ac:spMkLst>
        </pc:spChg>
      </pc:sldChg>
      <pc:sldChg chg="addSp delSp modSp mod">
        <pc:chgData name="Leqian Zheng" userId="ba16f875985242ef" providerId="LiveId" clId="{F1A3EED5-954B-4EDD-984E-01056CDB6612}" dt="2022-07-26T06:36:20.548" v="6624"/>
        <pc:sldMkLst>
          <pc:docMk/>
          <pc:sldMk cId="2490446616" sldId="328"/>
        </pc:sldMkLst>
        <pc:spChg chg="del">
          <ac:chgData name="Leqian Zheng" userId="ba16f875985242ef" providerId="LiveId" clId="{F1A3EED5-954B-4EDD-984E-01056CDB6612}" dt="2022-07-26T06:36:20.324" v="6623" actId="478"/>
          <ac:spMkLst>
            <pc:docMk/>
            <pc:sldMk cId="2490446616" sldId="328"/>
            <ac:spMk id="9" creationId="{D9CCA6E1-F354-FD84-D7B6-8F484D8546BD}"/>
          </ac:spMkLst>
        </pc:spChg>
        <pc:spChg chg="add mod">
          <ac:chgData name="Leqian Zheng" userId="ba16f875985242ef" providerId="LiveId" clId="{F1A3EED5-954B-4EDD-984E-01056CDB6612}" dt="2022-07-26T06:36:20.548" v="6624"/>
          <ac:spMkLst>
            <pc:docMk/>
            <pc:sldMk cId="2490446616" sldId="328"/>
            <ac:spMk id="35" creationId="{4DCA5012-5553-57C4-3457-7E483BB578FD}"/>
          </ac:spMkLst>
        </pc:spChg>
      </pc:sldChg>
      <pc:sldChg chg="addSp delSp modSp mod">
        <pc:chgData name="Leqian Zheng" userId="ba16f875985242ef" providerId="LiveId" clId="{F1A3EED5-954B-4EDD-984E-01056CDB6612}" dt="2022-07-26T06:36:23.716" v="6626"/>
        <pc:sldMkLst>
          <pc:docMk/>
          <pc:sldMk cId="3364740500" sldId="329"/>
        </pc:sldMkLst>
        <pc:spChg chg="del">
          <ac:chgData name="Leqian Zheng" userId="ba16f875985242ef" providerId="LiveId" clId="{F1A3EED5-954B-4EDD-984E-01056CDB6612}" dt="2022-07-26T06:36:23.364" v="6625" actId="478"/>
          <ac:spMkLst>
            <pc:docMk/>
            <pc:sldMk cId="3364740500" sldId="329"/>
            <ac:spMk id="9" creationId="{D9CCA6E1-F354-FD84-D7B6-8F484D8546BD}"/>
          </ac:spMkLst>
        </pc:spChg>
        <pc:spChg chg="add mod">
          <ac:chgData name="Leqian Zheng" userId="ba16f875985242ef" providerId="LiveId" clId="{F1A3EED5-954B-4EDD-984E-01056CDB6612}" dt="2022-07-26T06:36:23.716" v="6626"/>
          <ac:spMkLst>
            <pc:docMk/>
            <pc:sldMk cId="3364740500" sldId="329"/>
            <ac:spMk id="26" creationId="{5505F548-4C4A-E884-3543-C25CF336C90F}"/>
          </ac:spMkLst>
        </pc:spChg>
      </pc:sldChg>
      <pc:sldChg chg="addSp delSp modSp mod">
        <pc:chgData name="Leqian Zheng" userId="ba16f875985242ef" providerId="LiveId" clId="{F1A3EED5-954B-4EDD-984E-01056CDB6612}" dt="2022-07-26T06:36:27.371" v="6628"/>
        <pc:sldMkLst>
          <pc:docMk/>
          <pc:sldMk cId="1571960805" sldId="330"/>
        </pc:sldMkLst>
        <pc:spChg chg="del">
          <ac:chgData name="Leqian Zheng" userId="ba16f875985242ef" providerId="LiveId" clId="{F1A3EED5-954B-4EDD-984E-01056CDB6612}" dt="2022-07-26T06:36:27.099" v="6627" actId="478"/>
          <ac:spMkLst>
            <pc:docMk/>
            <pc:sldMk cId="1571960805" sldId="330"/>
            <ac:spMk id="9" creationId="{D9CCA6E1-F354-FD84-D7B6-8F484D8546BD}"/>
          </ac:spMkLst>
        </pc:spChg>
        <pc:spChg chg="add mod">
          <ac:chgData name="Leqian Zheng" userId="ba16f875985242ef" providerId="LiveId" clId="{F1A3EED5-954B-4EDD-984E-01056CDB6612}" dt="2022-07-26T06:36:27.371" v="6628"/>
          <ac:spMkLst>
            <pc:docMk/>
            <pc:sldMk cId="1571960805" sldId="330"/>
            <ac:spMk id="30" creationId="{6E8514A6-DD68-164B-D05A-44C45EFD22BB}"/>
          </ac:spMkLst>
        </pc:spChg>
      </pc:sldChg>
      <pc:sldChg chg="addSp delSp modSp mod">
        <pc:chgData name="Leqian Zheng" userId="ba16f875985242ef" providerId="LiveId" clId="{F1A3EED5-954B-4EDD-984E-01056CDB6612}" dt="2022-07-26T02:50:02.736" v="4491" actId="6549"/>
        <pc:sldMkLst>
          <pc:docMk/>
          <pc:sldMk cId="3355412368" sldId="353"/>
        </pc:sldMkLst>
        <pc:spChg chg="mod">
          <ac:chgData name="Leqian Zheng" userId="ba16f875985242ef" providerId="LiveId" clId="{F1A3EED5-954B-4EDD-984E-01056CDB6612}" dt="2022-07-26T02:48:02.822" v="4488" actId="1076"/>
          <ac:spMkLst>
            <pc:docMk/>
            <pc:sldMk cId="3355412368" sldId="353"/>
            <ac:spMk id="5" creationId="{64846424-FDBE-F7DE-1D06-4F3805E924F0}"/>
          </ac:spMkLst>
        </pc:spChg>
        <pc:spChg chg="mod">
          <ac:chgData name="Leqian Zheng" userId="ba16f875985242ef" providerId="LiveId" clId="{F1A3EED5-954B-4EDD-984E-01056CDB6612}" dt="2022-07-26T02:50:02.736" v="4491" actId="6549"/>
          <ac:spMkLst>
            <pc:docMk/>
            <pc:sldMk cId="3355412368" sldId="353"/>
            <ac:spMk id="7" creationId="{0C9371A4-AE71-7075-DD8F-5D179FBD6A7C}"/>
          </ac:spMkLst>
        </pc:spChg>
        <pc:spChg chg="mod">
          <ac:chgData name="Leqian Zheng" userId="ba16f875985242ef" providerId="LiveId" clId="{F1A3EED5-954B-4EDD-984E-01056CDB6612}" dt="2022-07-26T02:37:15.520" v="4252" actId="20577"/>
          <ac:spMkLst>
            <pc:docMk/>
            <pc:sldMk cId="3355412368" sldId="353"/>
            <ac:spMk id="14" creationId="{DE5CA8E3-F1AB-51AF-CCF9-1DDB3869863F}"/>
          </ac:spMkLst>
        </pc:spChg>
        <pc:picChg chg="add del mod">
          <ac:chgData name="Leqian Zheng" userId="ba16f875985242ef" providerId="LiveId" clId="{F1A3EED5-954B-4EDD-984E-01056CDB6612}" dt="2022-07-26T02:41:22.568" v="4421" actId="1076"/>
          <ac:picMkLst>
            <pc:docMk/>
            <pc:sldMk cId="3355412368" sldId="353"/>
            <ac:picMk id="6" creationId="{992859D4-0046-24D7-1FF3-BDC2C1E04FC4}"/>
          </ac:picMkLst>
        </pc:picChg>
      </pc:sldChg>
      <pc:sldChg chg="del ord">
        <pc:chgData name="Leqian Zheng" userId="ba16f875985242ef" providerId="LiveId" clId="{F1A3EED5-954B-4EDD-984E-01056CDB6612}" dt="2022-07-26T02:50:47.245" v="4493" actId="2696"/>
        <pc:sldMkLst>
          <pc:docMk/>
          <pc:sldMk cId="2092866700" sldId="356"/>
        </pc:sldMkLst>
      </pc:sldChg>
      <pc:sldChg chg="del">
        <pc:chgData name="Leqian Zheng" userId="ba16f875985242ef" providerId="LiveId" clId="{F1A3EED5-954B-4EDD-984E-01056CDB6612}" dt="2022-07-25T12:38:11.291" v="888" actId="2696"/>
        <pc:sldMkLst>
          <pc:docMk/>
          <pc:sldMk cId="2448941171" sldId="366"/>
        </pc:sldMkLst>
      </pc:sldChg>
      <pc:sldChg chg="del">
        <pc:chgData name="Leqian Zheng" userId="ba16f875985242ef" providerId="LiveId" clId="{F1A3EED5-954B-4EDD-984E-01056CDB6612}" dt="2022-07-25T13:05:54.620" v="1116" actId="2696"/>
        <pc:sldMkLst>
          <pc:docMk/>
          <pc:sldMk cId="3568047615" sldId="376"/>
        </pc:sldMkLst>
      </pc:sldChg>
      <pc:sldChg chg="del">
        <pc:chgData name="Leqian Zheng" userId="ba16f875985242ef" providerId="LiveId" clId="{F1A3EED5-954B-4EDD-984E-01056CDB6612}" dt="2022-07-25T13:31:00.118" v="2175" actId="2696"/>
        <pc:sldMkLst>
          <pc:docMk/>
          <pc:sldMk cId="598714742" sldId="377"/>
        </pc:sldMkLst>
      </pc:sldChg>
      <pc:sldChg chg="modSp mod ord">
        <pc:chgData name="Leqian Zheng" userId="ba16f875985242ef" providerId="LiveId" clId="{F1A3EED5-954B-4EDD-984E-01056CDB6612}" dt="2022-07-26T07:23:17.035" v="8023" actId="1076"/>
        <pc:sldMkLst>
          <pc:docMk/>
          <pc:sldMk cId="3182495531" sldId="378"/>
        </pc:sldMkLst>
        <pc:spChg chg="mod">
          <ac:chgData name="Leqian Zheng" userId="ba16f875985242ef" providerId="LiveId" clId="{F1A3EED5-954B-4EDD-984E-01056CDB6612}" dt="2022-07-26T07:18:32.463" v="7790" actId="1076"/>
          <ac:spMkLst>
            <pc:docMk/>
            <pc:sldMk cId="3182495531" sldId="378"/>
            <ac:spMk id="6" creationId="{4ADE9193-B483-2226-858E-6B01C7C92014}"/>
          </ac:spMkLst>
        </pc:spChg>
        <pc:spChg chg="mod">
          <ac:chgData name="Leqian Zheng" userId="ba16f875985242ef" providerId="LiveId" clId="{F1A3EED5-954B-4EDD-984E-01056CDB6612}" dt="2022-07-26T07:23:17.035" v="8023" actId="1076"/>
          <ac:spMkLst>
            <pc:docMk/>
            <pc:sldMk cId="3182495531" sldId="378"/>
            <ac:spMk id="7" creationId="{0C9371A4-AE71-7075-DD8F-5D179FBD6A7C}"/>
          </ac:spMkLst>
        </pc:spChg>
      </pc:sldChg>
      <pc:sldChg chg="del">
        <pc:chgData name="Leqian Zheng" userId="ba16f875985242ef" providerId="LiveId" clId="{F1A3EED5-954B-4EDD-984E-01056CDB6612}" dt="2022-07-25T13:05:54.620" v="1116" actId="2696"/>
        <pc:sldMkLst>
          <pc:docMk/>
          <pc:sldMk cId="4202277451" sldId="379"/>
        </pc:sldMkLst>
      </pc:sldChg>
      <pc:sldChg chg="addSp modSp mod ord">
        <pc:chgData name="Leqian Zheng" userId="ba16f875985242ef" providerId="LiveId" clId="{F1A3EED5-954B-4EDD-984E-01056CDB6612}" dt="2022-07-26T07:17:24.241" v="7786" actId="20577"/>
        <pc:sldMkLst>
          <pc:docMk/>
          <pc:sldMk cId="3378685302" sldId="380"/>
        </pc:sldMkLst>
        <pc:spChg chg="mod">
          <ac:chgData name="Leqian Zheng" userId="ba16f875985242ef" providerId="LiveId" clId="{F1A3EED5-954B-4EDD-984E-01056CDB6612}" dt="2022-07-26T07:15:12.866" v="7637" actId="21"/>
          <ac:spMkLst>
            <pc:docMk/>
            <pc:sldMk cId="3378685302" sldId="380"/>
            <ac:spMk id="6" creationId="{4ADE9193-B483-2226-858E-6B01C7C92014}"/>
          </ac:spMkLst>
        </pc:spChg>
        <pc:spChg chg="mod ord">
          <ac:chgData name="Leqian Zheng" userId="ba16f875985242ef" providerId="LiveId" clId="{F1A3EED5-954B-4EDD-984E-01056CDB6612}" dt="2022-07-26T07:17:24.241" v="7786" actId="20577"/>
          <ac:spMkLst>
            <pc:docMk/>
            <pc:sldMk cId="3378685302" sldId="380"/>
            <ac:spMk id="7" creationId="{0C9371A4-AE71-7075-DD8F-5D179FBD6A7C}"/>
          </ac:spMkLst>
        </pc:spChg>
        <pc:spChg chg="mod">
          <ac:chgData name="Leqian Zheng" userId="ba16f875985242ef" providerId="LiveId" clId="{F1A3EED5-954B-4EDD-984E-01056CDB6612}" dt="2022-07-25T13:17:54.573" v="1719" actId="6549"/>
          <ac:spMkLst>
            <pc:docMk/>
            <pc:sldMk cId="3378685302" sldId="380"/>
            <ac:spMk id="8" creationId="{8EC74174-8B73-6489-E570-BE23D4DC54AA}"/>
          </ac:spMkLst>
        </pc:spChg>
        <pc:spChg chg="add mod">
          <ac:chgData name="Leqian Zheng" userId="ba16f875985242ef" providerId="LiveId" clId="{F1A3EED5-954B-4EDD-984E-01056CDB6612}" dt="2022-07-26T07:15:15.506" v="7638"/>
          <ac:spMkLst>
            <pc:docMk/>
            <pc:sldMk cId="3378685302" sldId="380"/>
            <ac:spMk id="9" creationId="{4BE7A0DA-E973-2D79-5D83-61C95EE1C7E4}"/>
          </ac:spMkLst>
        </pc:spChg>
      </pc:sldChg>
      <pc:sldChg chg="del">
        <pc:chgData name="Leqian Zheng" userId="ba16f875985242ef" providerId="LiveId" clId="{F1A3EED5-954B-4EDD-984E-01056CDB6612}" dt="2022-07-25T13:05:54.620" v="1116" actId="2696"/>
        <pc:sldMkLst>
          <pc:docMk/>
          <pc:sldMk cId="2917266654" sldId="382"/>
        </pc:sldMkLst>
      </pc:sldChg>
      <pc:sldChg chg="del">
        <pc:chgData name="Leqian Zheng" userId="ba16f875985242ef" providerId="LiveId" clId="{F1A3EED5-954B-4EDD-984E-01056CDB6612}" dt="2022-07-25T13:05:54.620" v="1116" actId="2696"/>
        <pc:sldMkLst>
          <pc:docMk/>
          <pc:sldMk cId="3596410638" sldId="383"/>
        </pc:sldMkLst>
      </pc:sldChg>
      <pc:sldChg chg="del">
        <pc:chgData name="Leqian Zheng" userId="ba16f875985242ef" providerId="LiveId" clId="{F1A3EED5-954B-4EDD-984E-01056CDB6612}" dt="2022-07-25T12:38:10.259" v="887" actId="2696"/>
        <pc:sldMkLst>
          <pc:docMk/>
          <pc:sldMk cId="1814474273" sldId="384"/>
        </pc:sldMkLst>
      </pc:sldChg>
      <pc:sldChg chg="del">
        <pc:chgData name="Leqian Zheng" userId="ba16f875985242ef" providerId="LiveId" clId="{F1A3EED5-954B-4EDD-984E-01056CDB6612}" dt="2022-07-25T12:38:08.299" v="886" actId="2696"/>
        <pc:sldMkLst>
          <pc:docMk/>
          <pc:sldMk cId="2187488367" sldId="385"/>
        </pc:sldMkLst>
      </pc:sldChg>
      <pc:sldChg chg="del">
        <pc:chgData name="Leqian Zheng" userId="ba16f875985242ef" providerId="LiveId" clId="{F1A3EED5-954B-4EDD-984E-01056CDB6612}" dt="2022-07-25T12:38:11.712" v="889" actId="2696"/>
        <pc:sldMkLst>
          <pc:docMk/>
          <pc:sldMk cId="2666876360" sldId="398"/>
        </pc:sldMkLst>
      </pc:sldChg>
      <pc:sldChg chg="del">
        <pc:chgData name="Leqian Zheng" userId="ba16f875985242ef" providerId="LiveId" clId="{F1A3EED5-954B-4EDD-984E-01056CDB6612}" dt="2022-07-25T12:38:15.578" v="890" actId="2696"/>
        <pc:sldMkLst>
          <pc:docMk/>
          <pc:sldMk cId="40336619" sldId="400"/>
        </pc:sldMkLst>
      </pc:sldChg>
      <pc:sldChg chg="modSp mod ord">
        <pc:chgData name="Leqian Zheng" userId="ba16f875985242ef" providerId="LiveId" clId="{F1A3EED5-954B-4EDD-984E-01056CDB6612}" dt="2022-07-26T07:09:15.548" v="7460"/>
        <pc:sldMkLst>
          <pc:docMk/>
          <pc:sldMk cId="1078143538" sldId="401"/>
        </pc:sldMkLst>
        <pc:spChg chg="mod">
          <ac:chgData name="Leqian Zheng" userId="ba16f875985242ef" providerId="LiveId" clId="{F1A3EED5-954B-4EDD-984E-01056CDB6612}" dt="2022-07-26T07:08:31.571" v="7455" actId="1076"/>
          <ac:spMkLst>
            <pc:docMk/>
            <pc:sldMk cId="1078143538" sldId="401"/>
            <ac:spMk id="7" creationId="{0C9371A4-AE71-7075-DD8F-5D179FBD6A7C}"/>
          </ac:spMkLst>
        </pc:spChg>
      </pc:sldChg>
      <pc:sldChg chg="modSp mod ord">
        <pc:chgData name="Leqian Zheng" userId="ba16f875985242ef" providerId="LiveId" clId="{F1A3EED5-954B-4EDD-984E-01056CDB6612}" dt="2022-07-26T07:17:43.971" v="7787" actId="948"/>
        <pc:sldMkLst>
          <pc:docMk/>
          <pc:sldMk cId="1730895205" sldId="402"/>
        </pc:sldMkLst>
        <pc:spChg chg="mod">
          <ac:chgData name="Leqian Zheng" userId="ba16f875985242ef" providerId="LiveId" clId="{F1A3EED5-954B-4EDD-984E-01056CDB6612}" dt="2022-07-26T07:17:43.971" v="7787" actId="948"/>
          <ac:spMkLst>
            <pc:docMk/>
            <pc:sldMk cId="1730895205" sldId="402"/>
            <ac:spMk id="7" creationId="{0C9371A4-AE71-7075-DD8F-5D179FBD6A7C}"/>
          </ac:spMkLst>
        </pc:spChg>
      </pc:sldChg>
      <pc:sldChg chg="del">
        <pc:chgData name="Leqian Zheng" userId="ba16f875985242ef" providerId="LiveId" clId="{F1A3EED5-954B-4EDD-984E-01056CDB6612}" dt="2022-07-25T12:40:47.157" v="891" actId="2696"/>
        <pc:sldMkLst>
          <pc:docMk/>
          <pc:sldMk cId="475677833" sldId="403"/>
        </pc:sldMkLst>
      </pc:sldChg>
      <pc:sldChg chg="modSp mod">
        <pc:chgData name="Leqian Zheng" userId="ba16f875985242ef" providerId="LiveId" clId="{F1A3EED5-954B-4EDD-984E-01056CDB6612}" dt="2022-07-26T07:09:35.238" v="7507" actId="20577"/>
        <pc:sldMkLst>
          <pc:docMk/>
          <pc:sldMk cId="2289595026" sldId="406"/>
        </pc:sldMkLst>
        <pc:spChg chg="mod">
          <ac:chgData name="Leqian Zheng" userId="ba16f875985242ef" providerId="LiveId" clId="{F1A3EED5-954B-4EDD-984E-01056CDB6612}" dt="2022-07-26T07:09:35.238" v="7507" actId="20577"/>
          <ac:spMkLst>
            <pc:docMk/>
            <pc:sldMk cId="2289595026" sldId="406"/>
            <ac:spMk id="14" creationId="{DE5CA8E3-F1AB-51AF-CCF9-1DDB3869863F}"/>
          </ac:spMkLst>
        </pc:spChg>
      </pc:sldChg>
      <pc:sldChg chg="delSp modSp mod">
        <pc:chgData name="Leqian Zheng" userId="ba16f875985242ef" providerId="LiveId" clId="{F1A3EED5-954B-4EDD-984E-01056CDB6612}" dt="2022-07-26T07:23:33.075" v="8025" actId="1076"/>
        <pc:sldMkLst>
          <pc:docMk/>
          <pc:sldMk cId="3980124818" sldId="407"/>
        </pc:sldMkLst>
        <pc:spChg chg="mod">
          <ac:chgData name="Leqian Zheng" userId="ba16f875985242ef" providerId="LiveId" clId="{F1A3EED5-954B-4EDD-984E-01056CDB6612}" dt="2022-07-25T13:55:39.105" v="3641" actId="1076"/>
          <ac:spMkLst>
            <pc:docMk/>
            <pc:sldMk cId="3980124818" sldId="407"/>
            <ac:spMk id="6" creationId="{6570453A-0D8A-6BC9-D81A-9FB23449B4A5}"/>
          </ac:spMkLst>
        </pc:spChg>
        <pc:spChg chg="mod">
          <ac:chgData name="Leqian Zheng" userId="ba16f875985242ef" providerId="LiveId" clId="{F1A3EED5-954B-4EDD-984E-01056CDB6612}" dt="2022-07-26T07:23:33.075" v="8025" actId="1076"/>
          <ac:spMkLst>
            <pc:docMk/>
            <pc:sldMk cId="3980124818" sldId="407"/>
            <ac:spMk id="7" creationId="{0C9371A4-AE71-7075-DD8F-5D179FBD6A7C}"/>
          </ac:spMkLst>
        </pc:spChg>
        <pc:spChg chg="del">
          <ac:chgData name="Leqian Zheng" userId="ba16f875985242ef" providerId="LiveId" clId="{F1A3EED5-954B-4EDD-984E-01056CDB6612}" dt="2022-07-25T13:41:53.809" v="2470" actId="21"/>
          <ac:spMkLst>
            <pc:docMk/>
            <pc:sldMk cId="3980124818" sldId="407"/>
            <ac:spMk id="10" creationId="{19DAF9D0-9BAF-E6DE-A7B5-4C695F59C993}"/>
          </ac:spMkLst>
        </pc:spChg>
        <pc:spChg chg="del">
          <ac:chgData name="Leqian Zheng" userId="ba16f875985242ef" providerId="LiveId" clId="{F1A3EED5-954B-4EDD-984E-01056CDB6612}" dt="2022-07-25T13:41:53.809" v="2470" actId="21"/>
          <ac:spMkLst>
            <pc:docMk/>
            <pc:sldMk cId="3980124818" sldId="407"/>
            <ac:spMk id="11" creationId="{855B0050-E2C6-9FFB-A51D-21FBDF868D16}"/>
          </ac:spMkLst>
        </pc:spChg>
        <pc:spChg chg="del">
          <ac:chgData name="Leqian Zheng" userId="ba16f875985242ef" providerId="LiveId" clId="{F1A3EED5-954B-4EDD-984E-01056CDB6612}" dt="2022-07-25T13:41:53.809" v="2470" actId="21"/>
          <ac:spMkLst>
            <pc:docMk/>
            <pc:sldMk cId="3980124818" sldId="407"/>
            <ac:spMk id="12" creationId="{131E0E98-2733-CD5F-1A78-56D8B34EA428}"/>
          </ac:spMkLst>
        </pc:spChg>
        <pc:spChg chg="del">
          <ac:chgData name="Leqian Zheng" userId="ba16f875985242ef" providerId="LiveId" clId="{F1A3EED5-954B-4EDD-984E-01056CDB6612}" dt="2022-07-25T13:41:53.809" v="2470" actId="21"/>
          <ac:spMkLst>
            <pc:docMk/>
            <pc:sldMk cId="3980124818" sldId="407"/>
            <ac:spMk id="13" creationId="{77E37758-860B-D54B-F77B-D9EFD5326C4F}"/>
          </ac:spMkLst>
        </pc:spChg>
        <pc:spChg chg="mod">
          <ac:chgData name="Leqian Zheng" userId="ba16f875985242ef" providerId="LiveId" clId="{F1A3EED5-954B-4EDD-984E-01056CDB6612}" dt="2022-07-25T13:28:36.440" v="2131" actId="1076"/>
          <ac:spMkLst>
            <pc:docMk/>
            <pc:sldMk cId="3980124818" sldId="407"/>
            <ac:spMk id="14" creationId="{DE5CA8E3-F1AB-51AF-CCF9-1DDB3869863F}"/>
          </ac:spMkLst>
        </pc:spChg>
        <pc:spChg chg="del">
          <ac:chgData name="Leqian Zheng" userId="ba16f875985242ef" providerId="LiveId" clId="{F1A3EED5-954B-4EDD-984E-01056CDB6612}" dt="2022-07-25T13:41:53.809" v="2470" actId="21"/>
          <ac:spMkLst>
            <pc:docMk/>
            <pc:sldMk cId="3980124818" sldId="407"/>
            <ac:spMk id="15" creationId="{2DF4FA86-E035-1A62-3743-7581E8E84BC4}"/>
          </ac:spMkLst>
        </pc:spChg>
        <pc:spChg chg="del">
          <ac:chgData name="Leqian Zheng" userId="ba16f875985242ef" providerId="LiveId" clId="{F1A3EED5-954B-4EDD-984E-01056CDB6612}" dt="2022-07-25T13:41:53.809" v="2470" actId="21"/>
          <ac:spMkLst>
            <pc:docMk/>
            <pc:sldMk cId="3980124818" sldId="407"/>
            <ac:spMk id="16" creationId="{8B4032D9-5E64-9FF8-AC09-7E69F913E0D5}"/>
          </ac:spMkLst>
        </pc:spChg>
        <pc:graphicFrameChg chg="del">
          <ac:chgData name="Leqian Zheng" userId="ba16f875985242ef" providerId="LiveId" clId="{F1A3EED5-954B-4EDD-984E-01056CDB6612}" dt="2022-07-25T13:41:53.809" v="2470" actId="21"/>
          <ac:graphicFrameMkLst>
            <pc:docMk/>
            <pc:sldMk cId="3980124818" sldId="407"/>
            <ac:graphicFrameMk id="21" creationId="{38599909-0102-B78E-02B2-7268A63A800A}"/>
          </ac:graphicFrameMkLst>
        </pc:graphicFrameChg>
        <pc:picChg chg="del">
          <ac:chgData name="Leqian Zheng" userId="ba16f875985242ef" providerId="LiveId" clId="{F1A3EED5-954B-4EDD-984E-01056CDB6612}" dt="2022-07-25T13:41:53.809" v="2470" actId="21"/>
          <ac:picMkLst>
            <pc:docMk/>
            <pc:sldMk cId="3980124818" sldId="407"/>
            <ac:picMk id="8" creationId="{13FE7C05-0285-E696-C61F-7731BD811653}"/>
          </ac:picMkLst>
        </pc:picChg>
        <pc:picChg chg="del">
          <ac:chgData name="Leqian Zheng" userId="ba16f875985242ef" providerId="LiveId" clId="{F1A3EED5-954B-4EDD-984E-01056CDB6612}" dt="2022-07-25T13:41:53.809" v="2470" actId="21"/>
          <ac:picMkLst>
            <pc:docMk/>
            <pc:sldMk cId="3980124818" sldId="407"/>
            <ac:picMk id="23" creationId="{C564C637-7BB8-6949-ECCB-69F6DE35AD0E}"/>
          </ac:picMkLst>
        </pc:picChg>
        <pc:picChg chg="del">
          <ac:chgData name="Leqian Zheng" userId="ba16f875985242ef" providerId="LiveId" clId="{F1A3EED5-954B-4EDD-984E-01056CDB6612}" dt="2022-07-25T13:41:53.809" v="2470" actId="21"/>
          <ac:picMkLst>
            <pc:docMk/>
            <pc:sldMk cId="3980124818" sldId="407"/>
            <ac:picMk id="24" creationId="{6AC13D97-65D2-9124-7166-A78AE437DC79}"/>
          </ac:picMkLst>
        </pc:picChg>
        <pc:picChg chg="del">
          <ac:chgData name="Leqian Zheng" userId="ba16f875985242ef" providerId="LiveId" clId="{F1A3EED5-954B-4EDD-984E-01056CDB6612}" dt="2022-07-25T13:41:53.809" v="2470" actId="21"/>
          <ac:picMkLst>
            <pc:docMk/>
            <pc:sldMk cId="3980124818" sldId="407"/>
            <ac:picMk id="25" creationId="{0ED9E2EF-2FD7-CDE8-4BBF-E5410D9BF524}"/>
          </ac:picMkLst>
        </pc:picChg>
        <pc:picChg chg="del">
          <ac:chgData name="Leqian Zheng" userId="ba16f875985242ef" providerId="LiveId" clId="{F1A3EED5-954B-4EDD-984E-01056CDB6612}" dt="2022-07-25T13:41:53.809" v="2470" actId="21"/>
          <ac:picMkLst>
            <pc:docMk/>
            <pc:sldMk cId="3980124818" sldId="407"/>
            <ac:picMk id="26" creationId="{4302DB13-E07E-BC59-B883-8D0FDACE1AB7}"/>
          </ac:picMkLst>
        </pc:picChg>
        <pc:cxnChg chg="del mod">
          <ac:chgData name="Leqian Zheng" userId="ba16f875985242ef" providerId="LiveId" clId="{F1A3EED5-954B-4EDD-984E-01056CDB6612}" dt="2022-07-25T13:41:53.809" v="2470" actId="21"/>
          <ac:cxnSpMkLst>
            <pc:docMk/>
            <pc:sldMk cId="3980124818" sldId="407"/>
            <ac:cxnSpMk id="9" creationId="{3E043369-7A08-8F4A-0869-74BF964E81B8}"/>
          </ac:cxnSpMkLst>
        </pc:cxnChg>
        <pc:cxnChg chg="del mod">
          <ac:chgData name="Leqian Zheng" userId="ba16f875985242ef" providerId="LiveId" clId="{F1A3EED5-954B-4EDD-984E-01056CDB6612}" dt="2022-07-25T13:41:53.809" v="2470" actId="21"/>
          <ac:cxnSpMkLst>
            <pc:docMk/>
            <pc:sldMk cId="3980124818" sldId="407"/>
            <ac:cxnSpMk id="17" creationId="{590343F6-D098-B429-E69C-56C8F0A3ABAA}"/>
          </ac:cxnSpMkLst>
        </pc:cxnChg>
        <pc:cxnChg chg="del mod">
          <ac:chgData name="Leqian Zheng" userId="ba16f875985242ef" providerId="LiveId" clId="{F1A3EED5-954B-4EDD-984E-01056CDB6612}" dt="2022-07-25T13:41:53.809" v="2470" actId="21"/>
          <ac:cxnSpMkLst>
            <pc:docMk/>
            <pc:sldMk cId="3980124818" sldId="407"/>
            <ac:cxnSpMk id="18" creationId="{ECFB712E-58E1-03FE-10F1-0944BAB4B6F1}"/>
          </ac:cxnSpMkLst>
        </pc:cxnChg>
        <pc:cxnChg chg="del mod">
          <ac:chgData name="Leqian Zheng" userId="ba16f875985242ef" providerId="LiveId" clId="{F1A3EED5-954B-4EDD-984E-01056CDB6612}" dt="2022-07-25T13:41:53.809" v="2470" actId="21"/>
          <ac:cxnSpMkLst>
            <pc:docMk/>
            <pc:sldMk cId="3980124818" sldId="407"/>
            <ac:cxnSpMk id="19" creationId="{6E0714B4-8663-2045-DC29-283BC572E999}"/>
          </ac:cxnSpMkLst>
        </pc:cxnChg>
        <pc:cxnChg chg="del mod">
          <ac:chgData name="Leqian Zheng" userId="ba16f875985242ef" providerId="LiveId" clId="{F1A3EED5-954B-4EDD-984E-01056CDB6612}" dt="2022-07-25T13:41:53.809" v="2470" actId="21"/>
          <ac:cxnSpMkLst>
            <pc:docMk/>
            <pc:sldMk cId="3980124818" sldId="407"/>
            <ac:cxnSpMk id="20" creationId="{4D6E7573-CCE5-33D0-B2A3-2A53D5960925}"/>
          </ac:cxnSpMkLst>
        </pc:cxnChg>
      </pc:sldChg>
      <pc:sldChg chg="addSp delSp modSp mod">
        <pc:chgData name="Leqian Zheng" userId="ba16f875985242ef" providerId="LiveId" clId="{F1A3EED5-954B-4EDD-984E-01056CDB6612}" dt="2022-07-26T07:18:10.552" v="7788" actId="21"/>
        <pc:sldMkLst>
          <pc:docMk/>
          <pc:sldMk cId="2965991586" sldId="408"/>
        </pc:sldMkLst>
        <pc:spChg chg="mod">
          <ac:chgData name="Leqian Zheng" userId="ba16f875985242ef" providerId="LiveId" clId="{F1A3EED5-954B-4EDD-984E-01056CDB6612}" dt="2022-07-25T13:05:05.976" v="1102" actId="114"/>
          <ac:spMkLst>
            <pc:docMk/>
            <pc:sldMk cId="2965991586" sldId="408"/>
            <ac:spMk id="3" creationId="{C9ED8DEA-AAD6-AF94-DE12-50E9D8598769}"/>
          </ac:spMkLst>
        </pc:spChg>
        <pc:spChg chg="add del mod">
          <ac:chgData name="Leqian Zheng" userId="ba16f875985242ef" providerId="LiveId" clId="{F1A3EED5-954B-4EDD-984E-01056CDB6612}" dt="2022-07-26T07:18:10.552" v="7788" actId="21"/>
          <ac:spMkLst>
            <pc:docMk/>
            <pc:sldMk cId="2965991586" sldId="408"/>
            <ac:spMk id="10" creationId="{466C74FA-C57A-743A-0578-F1F2DC935DB4}"/>
          </ac:spMkLst>
        </pc:spChg>
        <pc:spChg chg="mod">
          <ac:chgData name="Leqian Zheng" userId="ba16f875985242ef" providerId="LiveId" clId="{F1A3EED5-954B-4EDD-984E-01056CDB6612}" dt="2022-07-26T07:11:48.335" v="7572" actId="20577"/>
          <ac:spMkLst>
            <pc:docMk/>
            <pc:sldMk cId="2965991586" sldId="408"/>
            <ac:spMk id="14" creationId="{DE5CA8E3-F1AB-51AF-CCF9-1DDB3869863F}"/>
          </ac:spMkLst>
        </pc:spChg>
      </pc:sldChg>
      <pc:sldChg chg="del">
        <pc:chgData name="Leqian Zheng" userId="ba16f875985242ef" providerId="LiveId" clId="{F1A3EED5-954B-4EDD-984E-01056CDB6612}" dt="2022-07-25T13:30:12.591" v="2167" actId="2696"/>
        <pc:sldMkLst>
          <pc:docMk/>
          <pc:sldMk cId="4229975957" sldId="409"/>
        </pc:sldMkLst>
      </pc:sldChg>
      <pc:sldChg chg="del">
        <pc:chgData name="Leqian Zheng" userId="ba16f875985242ef" providerId="LiveId" clId="{F1A3EED5-954B-4EDD-984E-01056CDB6612}" dt="2022-07-25T13:30:12.591" v="2167" actId="2696"/>
        <pc:sldMkLst>
          <pc:docMk/>
          <pc:sldMk cId="4034766345" sldId="410"/>
        </pc:sldMkLst>
      </pc:sldChg>
      <pc:sldChg chg="del">
        <pc:chgData name="Leqian Zheng" userId="ba16f875985242ef" providerId="LiveId" clId="{F1A3EED5-954B-4EDD-984E-01056CDB6612}" dt="2022-07-25T13:30:12.591" v="2167" actId="2696"/>
        <pc:sldMkLst>
          <pc:docMk/>
          <pc:sldMk cId="2722844165" sldId="411"/>
        </pc:sldMkLst>
      </pc:sldChg>
      <pc:sldChg chg="del">
        <pc:chgData name="Leqian Zheng" userId="ba16f875985242ef" providerId="LiveId" clId="{F1A3EED5-954B-4EDD-984E-01056CDB6612}" dt="2022-07-25T13:30:12.591" v="2167" actId="2696"/>
        <pc:sldMkLst>
          <pc:docMk/>
          <pc:sldMk cId="234517395" sldId="412"/>
        </pc:sldMkLst>
      </pc:sldChg>
      <pc:sldChg chg="del">
        <pc:chgData name="Leqian Zheng" userId="ba16f875985242ef" providerId="LiveId" clId="{F1A3EED5-954B-4EDD-984E-01056CDB6612}" dt="2022-07-25T13:30:12.591" v="2167" actId="2696"/>
        <pc:sldMkLst>
          <pc:docMk/>
          <pc:sldMk cId="776918674" sldId="413"/>
        </pc:sldMkLst>
      </pc:sldChg>
      <pc:sldChg chg="add del">
        <pc:chgData name="Leqian Zheng" userId="ba16f875985242ef" providerId="LiveId" clId="{F1A3EED5-954B-4EDD-984E-01056CDB6612}" dt="2022-07-25T13:47:06.928" v="2914" actId="2696"/>
        <pc:sldMkLst>
          <pc:docMk/>
          <pc:sldMk cId="1153454010" sldId="414"/>
        </pc:sldMkLst>
      </pc:sldChg>
      <pc:sldChg chg="del">
        <pc:chgData name="Leqian Zheng" userId="ba16f875985242ef" providerId="LiveId" clId="{F1A3EED5-954B-4EDD-984E-01056CDB6612}" dt="2022-07-25T13:47:06.928" v="2914" actId="2696"/>
        <pc:sldMkLst>
          <pc:docMk/>
          <pc:sldMk cId="472659262" sldId="416"/>
        </pc:sldMkLst>
      </pc:sldChg>
      <pc:sldChg chg="del">
        <pc:chgData name="Leqian Zheng" userId="ba16f875985242ef" providerId="LiveId" clId="{F1A3EED5-954B-4EDD-984E-01056CDB6612}" dt="2022-07-25T13:30:28.465" v="2170" actId="2696"/>
        <pc:sldMkLst>
          <pc:docMk/>
          <pc:sldMk cId="954810799" sldId="417"/>
        </pc:sldMkLst>
      </pc:sldChg>
      <pc:sldChg chg="del">
        <pc:chgData name="Leqian Zheng" userId="ba16f875985242ef" providerId="LiveId" clId="{F1A3EED5-954B-4EDD-984E-01056CDB6612}" dt="2022-07-25T13:55:28.141" v="3633" actId="2696"/>
        <pc:sldMkLst>
          <pc:docMk/>
          <pc:sldMk cId="2850599594" sldId="418"/>
        </pc:sldMkLst>
      </pc:sldChg>
      <pc:sldChg chg="del">
        <pc:chgData name="Leqian Zheng" userId="ba16f875985242ef" providerId="LiveId" clId="{F1A3EED5-954B-4EDD-984E-01056CDB6612}" dt="2022-07-25T13:55:28.747" v="3634" actId="2696"/>
        <pc:sldMkLst>
          <pc:docMk/>
          <pc:sldMk cId="939333926" sldId="419"/>
        </pc:sldMkLst>
      </pc:sldChg>
      <pc:sldChg chg="del">
        <pc:chgData name="Leqian Zheng" userId="ba16f875985242ef" providerId="LiveId" clId="{F1A3EED5-954B-4EDD-984E-01056CDB6612}" dt="2022-07-25T13:47:55.730" v="3000" actId="2696"/>
        <pc:sldMkLst>
          <pc:docMk/>
          <pc:sldMk cId="3578391280" sldId="421"/>
        </pc:sldMkLst>
      </pc:sldChg>
      <pc:sldChg chg="addSp delSp modSp del mod addAnim delAnim modAnim">
        <pc:chgData name="Leqian Zheng" userId="ba16f875985242ef" providerId="LiveId" clId="{F1A3EED5-954B-4EDD-984E-01056CDB6612}" dt="2022-07-25T13:40:03.249" v="2462" actId="2696"/>
        <pc:sldMkLst>
          <pc:docMk/>
          <pc:sldMk cId="1177964449" sldId="422"/>
        </pc:sldMkLst>
        <pc:spChg chg="add del mod">
          <ac:chgData name="Leqian Zheng" userId="ba16f875985242ef" providerId="LiveId" clId="{F1A3EED5-954B-4EDD-984E-01056CDB6612}" dt="2022-07-25T13:39:47" v="2455" actId="478"/>
          <ac:spMkLst>
            <pc:docMk/>
            <pc:sldMk cId="1177964449" sldId="422"/>
            <ac:spMk id="5" creationId="{4FD2E6EC-A8B4-4FA3-FB48-04FC174A784A}"/>
          </ac:spMkLst>
        </pc:spChg>
        <pc:spChg chg="mod">
          <ac:chgData name="Leqian Zheng" userId="ba16f875985242ef" providerId="LiveId" clId="{F1A3EED5-954B-4EDD-984E-01056CDB6612}" dt="2022-07-25T13:31:50.398" v="2186" actId="3064"/>
          <ac:spMkLst>
            <pc:docMk/>
            <pc:sldMk cId="1177964449" sldId="422"/>
            <ac:spMk id="6" creationId="{4ADE9193-B483-2226-858E-6B01C7C92014}"/>
          </ac:spMkLst>
        </pc:spChg>
        <pc:spChg chg="mod">
          <ac:chgData name="Leqian Zheng" userId="ba16f875985242ef" providerId="LiveId" clId="{F1A3EED5-954B-4EDD-984E-01056CDB6612}" dt="2022-07-25T13:38:47.154" v="2445" actId="948"/>
          <ac:spMkLst>
            <pc:docMk/>
            <pc:sldMk cId="1177964449" sldId="422"/>
            <ac:spMk id="7" creationId="{0C9371A4-AE71-7075-DD8F-5D179FBD6A7C}"/>
          </ac:spMkLst>
        </pc:spChg>
      </pc:sldChg>
      <pc:sldChg chg="del">
        <pc:chgData name="Leqian Zheng" userId="ba16f875985242ef" providerId="LiveId" clId="{F1A3EED5-954B-4EDD-984E-01056CDB6612}" dt="2022-07-25T13:40:57.866" v="2469" actId="2696"/>
        <pc:sldMkLst>
          <pc:docMk/>
          <pc:sldMk cId="4049961750" sldId="423"/>
        </pc:sldMkLst>
      </pc:sldChg>
      <pc:sldChg chg="modSp mod">
        <pc:chgData name="Leqian Zheng" userId="ba16f875985242ef" providerId="LiveId" clId="{F1A3EED5-954B-4EDD-984E-01056CDB6612}" dt="2022-07-26T06:38:07.116" v="6652" actId="403"/>
        <pc:sldMkLst>
          <pc:docMk/>
          <pc:sldMk cId="2559635742" sldId="424"/>
        </pc:sldMkLst>
        <pc:spChg chg="mod">
          <ac:chgData name="Leqian Zheng" userId="ba16f875985242ef" providerId="LiveId" clId="{F1A3EED5-954B-4EDD-984E-01056CDB6612}" dt="2022-07-26T03:28:52.961" v="5658" actId="1076"/>
          <ac:spMkLst>
            <pc:docMk/>
            <pc:sldMk cId="2559635742" sldId="424"/>
            <ac:spMk id="6" creationId="{2B1FDA5F-F8AF-2424-03B8-D1B7F1EBC0A1}"/>
          </ac:spMkLst>
        </pc:spChg>
        <pc:spChg chg="mod">
          <ac:chgData name="Leqian Zheng" userId="ba16f875985242ef" providerId="LiveId" clId="{F1A3EED5-954B-4EDD-984E-01056CDB6612}" dt="2022-07-26T06:38:07.116" v="6652" actId="403"/>
          <ac:spMkLst>
            <pc:docMk/>
            <pc:sldMk cId="2559635742" sldId="424"/>
            <ac:spMk id="13" creationId="{87DDD209-648E-9534-14E6-9245C056FB02}"/>
          </ac:spMkLst>
        </pc:spChg>
      </pc:sldChg>
      <pc:sldChg chg="addSp delSp modSp mod">
        <pc:chgData name="Leqian Zheng" userId="ba16f875985242ef" providerId="LiveId" clId="{F1A3EED5-954B-4EDD-984E-01056CDB6612}" dt="2022-07-26T06:40:04.702" v="6692" actId="20577"/>
        <pc:sldMkLst>
          <pc:docMk/>
          <pc:sldMk cId="3857347480" sldId="425"/>
        </pc:sldMkLst>
        <pc:spChg chg="del mod">
          <ac:chgData name="Leqian Zheng" userId="ba16f875985242ef" providerId="LiveId" clId="{F1A3EED5-954B-4EDD-984E-01056CDB6612}" dt="2022-07-26T03:28:55.091" v="5659" actId="478"/>
          <ac:spMkLst>
            <pc:docMk/>
            <pc:sldMk cId="3857347480" sldId="425"/>
            <ac:spMk id="6" creationId="{2B1FDA5F-F8AF-2424-03B8-D1B7F1EBC0A1}"/>
          </ac:spMkLst>
        </pc:spChg>
        <pc:spChg chg="add mod">
          <ac:chgData name="Leqian Zheng" userId="ba16f875985242ef" providerId="LiveId" clId="{F1A3EED5-954B-4EDD-984E-01056CDB6612}" dt="2022-07-26T03:28:55.298" v="5660"/>
          <ac:spMkLst>
            <pc:docMk/>
            <pc:sldMk cId="3857347480" sldId="425"/>
            <ac:spMk id="7" creationId="{98D0A827-A9B0-4753-5D5F-90F0EE79330E}"/>
          </ac:spMkLst>
        </pc:spChg>
        <pc:spChg chg="mod">
          <ac:chgData name="Leqian Zheng" userId="ba16f875985242ef" providerId="LiveId" clId="{F1A3EED5-954B-4EDD-984E-01056CDB6612}" dt="2022-07-26T06:40:04.702" v="6692" actId="20577"/>
          <ac:spMkLst>
            <pc:docMk/>
            <pc:sldMk cId="3857347480" sldId="425"/>
            <ac:spMk id="13" creationId="{87DDD209-648E-9534-14E6-9245C056FB02}"/>
          </ac:spMkLst>
        </pc:spChg>
      </pc:sldChg>
      <pc:sldChg chg="modSp mod">
        <pc:chgData name="Leqian Zheng" userId="ba16f875985242ef" providerId="LiveId" clId="{F1A3EED5-954B-4EDD-984E-01056CDB6612}" dt="2022-07-26T01:45:22.063" v="3906" actId="108"/>
        <pc:sldMkLst>
          <pc:docMk/>
          <pc:sldMk cId="2462074720" sldId="426"/>
        </pc:sldMkLst>
        <pc:graphicFrameChg chg="mod modGraphic">
          <ac:chgData name="Leqian Zheng" userId="ba16f875985242ef" providerId="LiveId" clId="{F1A3EED5-954B-4EDD-984E-01056CDB6612}" dt="2022-07-26T01:45:22.063" v="3906" actId="108"/>
          <ac:graphicFrameMkLst>
            <pc:docMk/>
            <pc:sldMk cId="2462074720" sldId="426"/>
            <ac:graphicFrameMk id="10" creationId="{FA4277ED-DE59-0D9C-E5AF-8985ABDB6E3A}"/>
          </ac:graphicFrameMkLst>
        </pc:graphicFrameChg>
      </pc:sldChg>
      <pc:sldChg chg="del">
        <pc:chgData name="Leqian Zheng" userId="ba16f875985242ef" providerId="LiveId" clId="{F1A3EED5-954B-4EDD-984E-01056CDB6612}" dt="2022-07-25T13:40:57.866" v="2469" actId="2696"/>
        <pc:sldMkLst>
          <pc:docMk/>
          <pc:sldMk cId="272569052" sldId="427"/>
        </pc:sldMkLst>
      </pc:sldChg>
      <pc:sldChg chg="addSp modSp mod">
        <pc:chgData name="Leqian Zheng" userId="ba16f875985242ef" providerId="LiveId" clId="{F1A3EED5-954B-4EDD-984E-01056CDB6612}" dt="2022-07-26T05:47:10.829" v="6052" actId="1076"/>
        <pc:sldMkLst>
          <pc:docMk/>
          <pc:sldMk cId="1698755436" sldId="429"/>
        </pc:sldMkLst>
        <pc:spChg chg="add mod">
          <ac:chgData name="Leqian Zheng" userId="ba16f875985242ef" providerId="LiveId" clId="{F1A3EED5-954B-4EDD-984E-01056CDB6612}" dt="2022-07-26T05:47:10.829" v="6052" actId="1076"/>
          <ac:spMkLst>
            <pc:docMk/>
            <pc:sldMk cId="1698755436" sldId="429"/>
            <ac:spMk id="3" creationId="{6BF3DF1D-519F-00C5-FAC8-6F1FAA84FB5D}"/>
          </ac:spMkLst>
        </pc:spChg>
      </pc:sldChg>
      <pc:sldChg chg="addSp modSp mod">
        <pc:chgData name="Leqian Zheng" userId="ba16f875985242ef" providerId="LiveId" clId="{F1A3EED5-954B-4EDD-984E-01056CDB6612}" dt="2022-07-26T05:59:45.322" v="6180" actId="14100"/>
        <pc:sldMkLst>
          <pc:docMk/>
          <pc:sldMk cId="329533289" sldId="431"/>
        </pc:sldMkLst>
        <pc:spChg chg="add mod">
          <ac:chgData name="Leqian Zheng" userId="ba16f875985242ef" providerId="LiveId" clId="{F1A3EED5-954B-4EDD-984E-01056CDB6612}" dt="2022-07-26T05:47:34.234" v="6055" actId="207"/>
          <ac:spMkLst>
            <pc:docMk/>
            <pc:sldMk cId="329533289" sldId="431"/>
            <ac:spMk id="21" creationId="{283D9ACD-2996-9637-7631-46007101412E}"/>
          </ac:spMkLst>
        </pc:spChg>
        <pc:spChg chg="add mod">
          <ac:chgData name="Leqian Zheng" userId="ba16f875985242ef" providerId="LiveId" clId="{F1A3EED5-954B-4EDD-984E-01056CDB6612}" dt="2022-07-26T05:53:44.950" v="6087" actId="14100"/>
          <ac:spMkLst>
            <pc:docMk/>
            <pc:sldMk cId="329533289" sldId="431"/>
            <ac:spMk id="22" creationId="{E05E5EF2-DEC4-D452-BDD1-D0BAE3213D2B}"/>
          </ac:spMkLst>
        </pc:spChg>
        <pc:spChg chg="add mod">
          <ac:chgData name="Leqian Zheng" userId="ba16f875985242ef" providerId="LiveId" clId="{F1A3EED5-954B-4EDD-984E-01056CDB6612}" dt="2022-07-26T05:59:45.322" v="6180" actId="14100"/>
          <ac:spMkLst>
            <pc:docMk/>
            <pc:sldMk cId="329533289" sldId="431"/>
            <ac:spMk id="24" creationId="{C59118CB-7BF5-E6F2-B1AB-7DC9F4C67956}"/>
          </ac:spMkLst>
        </pc:spChg>
      </pc:sldChg>
      <pc:sldChg chg="addSp modSp mod">
        <pc:chgData name="Leqian Zheng" userId="ba16f875985242ef" providerId="LiveId" clId="{F1A3EED5-954B-4EDD-984E-01056CDB6612}" dt="2022-07-26T06:17:31.347" v="6335" actId="20577"/>
        <pc:sldMkLst>
          <pc:docMk/>
          <pc:sldMk cId="4123048200" sldId="432"/>
        </pc:sldMkLst>
        <pc:spChg chg="add mod">
          <ac:chgData name="Leqian Zheng" userId="ba16f875985242ef" providerId="LiveId" clId="{F1A3EED5-954B-4EDD-984E-01056CDB6612}" dt="2022-07-26T05:47:40.830" v="6056"/>
          <ac:spMkLst>
            <pc:docMk/>
            <pc:sldMk cId="4123048200" sldId="432"/>
            <ac:spMk id="25" creationId="{442614F1-87AB-1986-C2B1-08878B905FE7}"/>
          </ac:spMkLst>
        </pc:spChg>
        <pc:spChg chg="add mod">
          <ac:chgData name="Leqian Zheng" userId="ba16f875985242ef" providerId="LiveId" clId="{F1A3EED5-954B-4EDD-984E-01056CDB6612}" dt="2022-07-26T05:53:58.717" v="6090"/>
          <ac:spMkLst>
            <pc:docMk/>
            <pc:sldMk cId="4123048200" sldId="432"/>
            <ac:spMk id="27" creationId="{EB3296B2-FCD8-0B03-9258-9EBB6B60F3FA}"/>
          </ac:spMkLst>
        </pc:spChg>
        <pc:spChg chg="add mod">
          <ac:chgData name="Leqian Zheng" userId="ba16f875985242ef" providerId="LiveId" clId="{F1A3EED5-954B-4EDD-984E-01056CDB6612}" dt="2022-07-26T06:00:02.624" v="6189" actId="57"/>
          <ac:spMkLst>
            <pc:docMk/>
            <pc:sldMk cId="4123048200" sldId="432"/>
            <ac:spMk id="28" creationId="{95BD4C5A-53DD-A389-0C51-F5CC9BF2A5E6}"/>
          </ac:spMkLst>
        </pc:spChg>
        <pc:spChg chg="add mod">
          <ac:chgData name="Leqian Zheng" userId="ba16f875985242ef" providerId="LiveId" clId="{F1A3EED5-954B-4EDD-984E-01056CDB6612}" dt="2022-07-26T06:08:42.123" v="6246" actId="1076"/>
          <ac:spMkLst>
            <pc:docMk/>
            <pc:sldMk cId="4123048200" sldId="432"/>
            <ac:spMk id="29" creationId="{22A77E5E-54B0-E1D4-A68F-1D578A7248E2}"/>
          </ac:spMkLst>
        </pc:spChg>
        <pc:spChg chg="add mod">
          <ac:chgData name="Leqian Zheng" userId="ba16f875985242ef" providerId="LiveId" clId="{F1A3EED5-954B-4EDD-984E-01056CDB6612}" dt="2022-07-26T06:17:31.347" v="6335" actId="20577"/>
          <ac:spMkLst>
            <pc:docMk/>
            <pc:sldMk cId="4123048200" sldId="432"/>
            <ac:spMk id="30" creationId="{3466F149-BED6-BC7D-D4F9-0625017605D3}"/>
          </ac:spMkLst>
        </pc:spChg>
      </pc:sldChg>
      <pc:sldChg chg="addSp delSp modSp mod">
        <pc:chgData name="Leqian Zheng" userId="ba16f875985242ef" providerId="LiveId" clId="{F1A3EED5-954B-4EDD-984E-01056CDB6612}" dt="2022-07-26T06:24:16.065" v="6489" actId="20577"/>
        <pc:sldMkLst>
          <pc:docMk/>
          <pc:sldMk cId="2669671541" sldId="433"/>
        </pc:sldMkLst>
        <pc:spChg chg="mod">
          <ac:chgData name="Leqian Zheng" userId="ba16f875985242ef" providerId="LiveId" clId="{F1A3EED5-954B-4EDD-984E-01056CDB6612}" dt="2022-07-25T13:02:32.728" v="982" actId="14100"/>
          <ac:spMkLst>
            <pc:docMk/>
            <pc:sldMk cId="2669671541" sldId="433"/>
            <ac:spMk id="28" creationId="{10F47400-5960-FD43-3959-AAD3C95ED5ED}"/>
          </ac:spMkLst>
        </pc:spChg>
        <pc:spChg chg="add mod">
          <ac:chgData name="Leqian Zheng" userId="ba16f875985242ef" providerId="LiveId" clId="{F1A3EED5-954B-4EDD-984E-01056CDB6612}" dt="2022-07-26T05:47:43.087" v="6057"/>
          <ac:spMkLst>
            <pc:docMk/>
            <pc:sldMk cId="2669671541" sldId="433"/>
            <ac:spMk id="34" creationId="{E720CC1F-31ED-FA87-8572-A1A7A288828A}"/>
          </ac:spMkLst>
        </pc:spChg>
        <pc:spChg chg="add mod">
          <ac:chgData name="Leqian Zheng" userId="ba16f875985242ef" providerId="LiveId" clId="{F1A3EED5-954B-4EDD-984E-01056CDB6612}" dt="2022-07-26T05:54:04.156" v="6093"/>
          <ac:spMkLst>
            <pc:docMk/>
            <pc:sldMk cId="2669671541" sldId="433"/>
            <ac:spMk id="35" creationId="{BBDC9D94-BAF4-8AA9-4973-7EEAF2BA2225}"/>
          </ac:spMkLst>
        </pc:spChg>
        <pc:spChg chg="add del mod">
          <ac:chgData name="Leqian Zheng" userId="ba16f875985242ef" providerId="LiveId" clId="{F1A3EED5-954B-4EDD-984E-01056CDB6612}" dt="2022-07-26T05:59:58.382" v="6188" actId="21"/>
          <ac:spMkLst>
            <pc:docMk/>
            <pc:sldMk cId="2669671541" sldId="433"/>
            <ac:spMk id="36" creationId="{D3DB35D5-D8E0-959A-D46C-B9CE4FE8CE04}"/>
          </ac:spMkLst>
        </pc:spChg>
        <pc:spChg chg="add mod">
          <ac:chgData name="Leqian Zheng" userId="ba16f875985242ef" providerId="LiveId" clId="{F1A3EED5-954B-4EDD-984E-01056CDB6612}" dt="2022-07-26T06:00:05.392" v="6190"/>
          <ac:spMkLst>
            <pc:docMk/>
            <pc:sldMk cId="2669671541" sldId="433"/>
            <ac:spMk id="37" creationId="{3D69E463-E9F4-C7B0-6DFB-2B4A3141F188}"/>
          </ac:spMkLst>
        </pc:spChg>
        <pc:spChg chg="add mod">
          <ac:chgData name="Leqian Zheng" userId="ba16f875985242ef" providerId="LiveId" clId="{F1A3EED5-954B-4EDD-984E-01056CDB6612}" dt="2022-07-26T06:08:48.554" v="6249"/>
          <ac:spMkLst>
            <pc:docMk/>
            <pc:sldMk cId="2669671541" sldId="433"/>
            <ac:spMk id="38" creationId="{5C588F6E-3F58-DB76-E5B4-6151A2BE8979}"/>
          </ac:spMkLst>
        </pc:spChg>
        <pc:spChg chg="add mod">
          <ac:chgData name="Leqian Zheng" userId="ba16f875985242ef" providerId="LiveId" clId="{F1A3EED5-954B-4EDD-984E-01056CDB6612}" dt="2022-07-26T06:17:40.351" v="6338" actId="207"/>
          <ac:spMkLst>
            <pc:docMk/>
            <pc:sldMk cId="2669671541" sldId="433"/>
            <ac:spMk id="39" creationId="{65B13522-7390-56F8-F8CE-D4F13BE227DF}"/>
          </ac:spMkLst>
        </pc:spChg>
        <pc:spChg chg="add mod">
          <ac:chgData name="Leqian Zheng" userId="ba16f875985242ef" providerId="LiveId" clId="{F1A3EED5-954B-4EDD-984E-01056CDB6612}" dt="2022-07-26T06:19:04.524" v="6357" actId="1076"/>
          <ac:spMkLst>
            <pc:docMk/>
            <pc:sldMk cId="2669671541" sldId="433"/>
            <ac:spMk id="40" creationId="{18E25B08-0390-4EA2-1FFA-C2899CDF965E}"/>
          </ac:spMkLst>
        </pc:spChg>
        <pc:spChg chg="add mod">
          <ac:chgData name="Leqian Zheng" userId="ba16f875985242ef" providerId="LiveId" clId="{F1A3EED5-954B-4EDD-984E-01056CDB6612}" dt="2022-07-26T06:20:23.287" v="6391" actId="20577"/>
          <ac:spMkLst>
            <pc:docMk/>
            <pc:sldMk cId="2669671541" sldId="433"/>
            <ac:spMk id="41" creationId="{59F5D621-C753-5A8A-1FBB-F7C46DDB8307}"/>
          </ac:spMkLst>
        </pc:spChg>
        <pc:spChg chg="add mod">
          <ac:chgData name="Leqian Zheng" userId="ba16f875985242ef" providerId="LiveId" clId="{F1A3EED5-954B-4EDD-984E-01056CDB6612}" dt="2022-07-26T06:24:16.065" v="6489" actId="20577"/>
          <ac:spMkLst>
            <pc:docMk/>
            <pc:sldMk cId="2669671541" sldId="433"/>
            <ac:spMk id="42" creationId="{FB628710-5946-000A-1A3D-AC7EC50D634E}"/>
          </ac:spMkLst>
        </pc:spChg>
        <pc:cxnChg chg="mod">
          <ac:chgData name="Leqian Zheng" userId="ba16f875985242ef" providerId="LiveId" clId="{F1A3EED5-954B-4EDD-984E-01056CDB6612}" dt="2022-07-25T13:02:32.728" v="982" actId="14100"/>
          <ac:cxnSpMkLst>
            <pc:docMk/>
            <pc:sldMk cId="2669671541" sldId="433"/>
            <ac:cxnSpMk id="30" creationId="{8CC2C0AA-E01E-A612-5C87-D87FE89B9950}"/>
          </ac:cxnSpMkLst>
        </pc:cxnChg>
        <pc:cxnChg chg="mod">
          <ac:chgData name="Leqian Zheng" userId="ba16f875985242ef" providerId="LiveId" clId="{F1A3EED5-954B-4EDD-984E-01056CDB6612}" dt="2022-07-25T13:02:32.728" v="982" actId="14100"/>
          <ac:cxnSpMkLst>
            <pc:docMk/>
            <pc:sldMk cId="2669671541" sldId="433"/>
            <ac:cxnSpMk id="33" creationId="{4136990F-7B1C-39FD-AD63-559677429DB4}"/>
          </ac:cxnSpMkLst>
        </pc:cxnChg>
      </pc:sldChg>
      <pc:sldChg chg="modSp mod">
        <pc:chgData name="Leqian Zheng" userId="ba16f875985242ef" providerId="LiveId" clId="{F1A3EED5-954B-4EDD-984E-01056CDB6612}" dt="2022-07-26T06:42:53.738" v="6718" actId="12"/>
        <pc:sldMkLst>
          <pc:docMk/>
          <pc:sldMk cId="2909265105" sldId="434"/>
        </pc:sldMkLst>
        <pc:spChg chg="mod">
          <ac:chgData name="Leqian Zheng" userId="ba16f875985242ef" providerId="LiveId" clId="{F1A3EED5-954B-4EDD-984E-01056CDB6612}" dt="2022-07-26T06:42:53.738" v="6718" actId="12"/>
          <ac:spMkLst>
            <pc:docMk/>
            <pc:sldMk cId="2909265105" sldId="434"/>
            <ac:spMk id="5" creationId="{01212069-3B88-842D-8174-F5CE7B6271A4}"/>
          </ac:spMkLst>
        </pc:spChg>
      </pc:sldChg>
      <pc:sldChg chg="del">
        <pc:chgData name="Leqian Zheng" userId="ba16f875985242ef" providerId="LiveId" clId="{F1A3EED5-954B-4EDD-984E-01056CDB6612}" dt="2022-07-26T06:28:39.925" v="6490" actId="2696"/>
        <pc:sldMkLst>
          <pc:docMk/>
          <pc:sldMk cId="4244764598" sldId="435"/>
        </pc:sldMkLst>
      </pc:sldChg>
      <pc:sldChg chg="addSp delSp modSp mod">
        <pc:chgData name="Leqian Zheng" userId="ba16f875985242ef" providerId="LiveId" clId="{F1A3EED5-954B-4EDD-984E-01056CDB6612}" dt="2022-07-26T06:43:00.765" v="6719"/>
        <pc:sldMkLst>
          <pc:docMk/>
          <pc:sldMk cId="459162952" sldId="436"/>
        </pc:sldMkLst>
        <pc:spChg chg="add mod">
          <ac:chgData name="Leqian Zheng" userId="ba16f875985242ef" providerId="LiveId" clId="{F1A3EED5-954B-4EDD-984E-01056CDB6612}" dt="2022-07-26T06:30:00.343" v="6525" actId="1076"/>
          <ac:spMkLst>
            <pc:docMk/>
            <pc:sldMk cId="459162952" sldId="436"/>
            <ac:spMk id="3" creationId="{84E08A51-2672-BA78-49B2-46452BADEC46}"/>
          </ac:spMkLst>
        </pc:spChg>
        <pc:spChg chg="mod">
          <ac:chgData name="Leqian Zheng" userId="ba16f875985242ef" providerId="LiveId" clId="{F1A3EED5-954B-4EDD-984E-01056CDB6612}" dt="2022-07-26T06:43:00.765" v="6719"/>
          <ac:spMkLst>
            <pc:docMk/>
            <pc:sldMk cId="459162952" sldId="436"/>
            <ac:spMk id="5" creationId="{01212069-3B88-842D-8174-F5CE7B6271A4}"/>
          </ac:spMkLst>
        </pc:spChg>
        <pc:spChg chg="add mod">
          <ac:chgData name="Leqian Zheng" userId="ba16f875985242ef" providerId="LiveId" clId="{F1A3EED5-954B-4EDD-984E-01056CDB6612}" dt="2022-07-26T06:29:34.505" v="6515" actId="1037"/>
          <ac:spMkLst>
            <pc:docMk/>
            <pc:sldMk cId="459162952" sldId="436"/>
            <ac:spMk id="9" creationId="{DE613DBC-4085-C2E3-F5D7-463F1F6A676E}"/>
          </ac:spMkLst>
        </pc:spChg>
        <pc:spChg chg="add mod">
          <ac:chgData name="Leqian Zheng" userId="ba16f875985242ef" providerId="LiveId" clId="{F1A3EED5-954B-4EDD-984E-01056CDB6612}" dt="2022-07-26T06:30:05.949" v="6526" actId="1076"/>
          <ac:spMkLst>
            <pc:docMk/>
            <pc:sldMk cId="459162952" sldId="436"/>
            <ac:spMk id="10" creationId="{FDAEE7A7-834F-924E-4CE6-E8EF3AFB6EC0}"/>
          </ac:spMkLst>
        </pc:spChg>
        <pc:spChg chg="add mod">
          <ac:chgData name="Leqian Zheng" userId="ba16f875985242ef" providerId="LiveId" clId="{F1A3EED5-954B-4EDD-984E-01056CDB6612}" dt="2022-07-26T06:29:45.627" v="6520" actId="1037"/>
          <ac:spMkLst>
            <pc:docMk/>
            <pc:sldMk cId="459162952" sldId="436"/>
            <ac:spMk id="11" creationId="{DB269D76-5A08-8CDA-DBD3-0238740B92D3}"/>
          </ac:spMkLst>
        </pc:spChg>
        <pc:spChg chg="add mod">
          <ac:chgData name="Leqian Zheng" userId="ba16f875985242ef" providerId="LiveId" clId="{F1A3EED5-954B-4EDD-984E-01056CDB6612}" dt="2022-07-26T06:29:49.394" v="6522" actId="1076"/>
          <ac:spMkLst>
            <pc:docMk/>
            <pc:sldMk cId="459162952" sldId="436"/>
            <ac:spMk id="12" creationId="{FF5BD8BD-C885-3069-DC35-98C178B02FC5}"/>
          </ac:spMkLst>
        </pc:spChg>
        <pc:spChg chg="add mod">
          <ac:chgData name="Leqian Zheng" userId="ba16f875985242ef" providerId="LiveId" clId="{F1A3EED5-954B-4EDD-984E-01056CDB6612}" dt="2022-07-26T06:30:11.849" v="6529" actId="1038"/>
          <ac:spMkLst>
            <pc:docMk/>
            <pc:sldMk cId="459162952" sldId="436"/>
            <ac:spMk id="13" creationId="{F927029C-4017-BDD2-DA56-3A61BE7BDACB}"/>
          </ac:spMkLst>
        </pc:spChg>
        <pc:spChg chg="add del mod">
          <ac:chgData name="Leqian Zheng" userId="ba16f875985242ef" providerId="LiveId" clId="{F1A3EED5-954B-4EDD-984E-01056CDB6612}" dt="2022-07-26T06:33:32.569" v="6596"/>
          <ac:spMkLst>
            <pc:docMk/>
            <pc:sldMk cId="459162952" sldId="436"/>
            <ac:spMk id="43" creationId="{C0BA17A1-BEEF-B1F7-B31E-D59B5BD5682F}"/>
          </ac:spMkLst>
        </pc:spChg>
        <pc:spChg chg="add del mod">
          <ac:chgData name="Leqian Zheng" userId="ba16f875985242ef" providerId="LiveId" clId="{F1A3EED5-954B-4EDD-984E-01056CDB6612}" dt="2022-07-26T06:33:32.569" v="6596"/>
          <ac:spMkLst>
            <pc:docMk/>
            <pc:sldMk cId="459162952" sldId="436"/>
            <ac:spMk id="44" creationId="{1B97F062-E4BE-3906-33E3-B0A18447EF62}"/>
          </ac:spMkLst>
        </pc:spChg>
        <pc:cxnChg chg="add mod">
          <ac:chgData name="Leqian Zheng" userId="ba16f875985242ef" providerId="LiveId" clId="{F1A3EED5-954B-4EDD-984E-01056CDB6612}" dt="2022-07-26T06:32:50.501" v="6591" actId="108"/>
          <ac:cxnSpMkLst>
            <pc:docMk/>
            <pc:sldMk cId="459162952" sldId="436"/>
            <ac:cxnSpMk id="7" creationId="{0279D417-DA0B-1D9F-EF2B-D3CB688B30FF}"/>
          </ac:cxnSpMkLst>
        </pc:cxnChg>
        <pc:cxnChg chg="add mod">
          <ac:chgData name="Leqian Zheng" userId="ba16f875985242ef" providerId="LiveId" clId="{F1A3EED5-954B-4EDD-984E-01056CDB6612}" dt="2022-07-26T06:32:49.863" v="6590" actId="108"/>
          <ac:cxnSpMkLst>
            <pc:docMk/>
            <pc:sldMk cId="459162952" sldId="436"/>
            <ac:cxnSpMk id="15" creationId="{E1C67421-4961-6759-FBE4-7DD193D925E4}"/>
          </ac:cxnSpMkLst>
        </pc:cxnChg>
        <pc:cxnChg chg="add mod">
          <ac:chgData name="Leqian Zheng" userId="ba16f875985242ef" providerId="LiveId" clId="{F1A3EED5-954B-4EDD-984E-01056CDB6612}" dt="2022-07-26T06:32:58.585" v="6592" actId="14100"/>
          <ac:cxnSpMkLst>
            <pc:docMk/>
            <pc:sldMk cId="459162952" sldId="436"/>
            <ac:cxnSpMk id="18" creationId="{9410BD64-8F3D-5DD5-D0F4-551504276600}"/>
          </ac:cxnSpMkLst>
        </pc:cxnChg>
        <pc:cxnChg chg="add mod">
          <ac:chgData name="Leqian Zheng" userId="ba16f875985242ef" providerId="LiveId" clId="{F1A3EED5-954B-4EDD-984E-01056CDB6612}" dt="2022-07-26T06:32:48.151" v="6587" actId="108"/>
          <ac:cxnSpMkLst>
            <pc:docMk/>
            <pc:sldMk cId="459162952" sldId="436"/>
            <ac:cxnSpMk id="21" creationId="{757B118F-833C-D782-E5FA-239EAB36ACB5}"/>
          </ac:cxnSpMkLst>
        </pc:cxnChg>
        <pc:cxnChg chg="add mod">
          <ac:chgData name="Leqian Zheng" userId="ba16f875985242ef" providerId="LiveId" clId="{F1A3EED5-954B-4EDD-984E-01056CDB6612}" dt="2022-07-26T06:32:47.373" v="6586" actId="108"/>
          <ac:cxnSpMkLst>
            <pc:docMk/>
            <pc:sldMk cId="459162952" sldId="436"/>
            <ac:cxnSpMk id="26" creationId="{18F78131-6FE3-6A45-26C9-011922CA882F}"/>
          </ac:cxnSpMkLst>
        </pc:cxnChg>
        <pc:cxnChg chg="add mod">
          <ac:chgData name="Leqian Zheng" userId="ba16f875985242ef" providerId="LiveId" clId="{F1A3EED5-954B-4EDD-984E-01056CDB6612}" dt="2022-07-26T06:32:46.347" v="6585" actId="692"/>
          <ac:cxnSpMkLst>
            <pc:docMk/>
            <pc:sldMk cId="459162952" sldId="436"/>
            <ac:cxnSpMk id="29" creationId="{EF3F2F2C-95A1-DBBD-A26E-05AE0A22A8F1}"/>
          </ac:cxnSpMkLst>
        </pc:cxnChg>
      </pc:sldChg>
      <pc:sldChg chg="addSp delSp modSp del mod">
        <pc:chgData name="Leqian Zheng" userId="ba16f875985242ef" providerId="LiveId" clId="{F1A3EED5-954B-4EDD-984E-01056CDB6612}" dt="2022-07-26T06:34:01.419" v="6604" actId="2696"/>
        <pc:sldMkLst>
          <pc:docMk/>
          <pc:sldMk cId="365599557" sldId="437"/>
        </pc:sldMkLst>
        <pc:spChg chg="add del mod">
          <ac:chgData name="Leqian Zheng" userId="ba16f875985242ef" providerId="LiveId" clId="{F1A3EED5-954B-4EDD-984E-01056CDB6612}" dt="2022-07-26T06:33:28.792" v="6594"/>
          <ac:spMkLst>
            <pc:docMk/>
            <pc:sldMk cId="365599557" sldId="437"/>
            <ac:spMk id="8" creationId="{1BACD736-65EA-23A2-05ED-D9ECECFF62E2}"/>
          </ac:spMkLst>
        </pc:spChg>
        <pc:spChg chg="add del mod">
          <ac:chgData name="Leqian Zheng" userId="ba16f875985242ef" providerId="LiveId" clId="{F1A3EED5-954B-4EDD-984E-01056CDB6612}" dt="2022-07-26T06:33:28.792" v="6594"/>
          <ac:spMkLst>
            <pc:docMk/>
            <pc:sldMk cId="365599557" sldId="437"/>
            <ac:spMk id="9" creationId="{9DE7ED3D-D5A9-10D8-4CBB-E92A744CB267}"/>
          </ac:spMkLst>
        </pc:spChg>
        <pc:spChg chg="add del mod">
          <ac:chgData name="Leqian Zheng" userId="ba16f875985242ef" providerId="LiveId" clId="{F1A3EED5-954B-4EDD-984E-01056CDB6612}" dt="2022-07-26T06:33:42.404" v="6600" actId="478"/>
          <ac:spMkLst>
            <pc:docMk/>
            <pc:sldMk cId="365599557" sldId="437"/>
            <ac:spMk id="10" creationId="{5EECC09B-0642-6C97-57D8-ED1F4CF47C7E}"/>
          </ac:spMkLst>
        </pc:spChg>
        <pc:spChg chg="add del mod">
          <ac:chgData name="Leqian Zheng" userId="ba16f875985242ef" providerId="LiveId" clId="{F1A3EED5-954B-4EDD-984E-01056CDB6612}" dt="2022-07-26T06:33:42.404" v="6600" actId="478"/>
          <ac:spMkLst>
            <pc:docMk/>
            <pc:sldMk cId="365599557" sldId="437"/>
            <ac:spMk id="11" creationId="{1D7E1157-1618-50CD-AF3C-2ED8D91D16B3}"/>
          </ac:spMkLst>
        </pc:spChg>
      </pc:sldChg>
      <pc:sldChg chg="modSp mod">
        <pc:chgData name="Leqian Zheng" userId="ba16f875985242ef" providerId="LiveId" clId="{F1A3EED5-954B-4EDD-984E-01056CDB6612}" dt="2022-07-26T01:45:43.958" v="3936"/>
        <pc:sldMkLst>
          <pc:docMk/>
          <pc:sldMk cId="3797090837" sldId="439"/>
        </pc:sldMkLst>
        <pc:spChg chg="mod">
          <ac:chgData name="Leqian Zheng" userId="ba16f875985242ef" providerId="LiveId" clId="{F1A3EED5-954B-4EDD-984E-01056CDB6612}" dt="2022-07-26T01:45:43.958" v="3936"/>
          <ac:spMkLst>
            <pc:docMk/>
            <pc:sldMk cId="3797090837" sldId="439"/>
            <ac:spMk id="7" creationId="{4E67DFC9-3C5C-C855-8E1C-68FB4F683391}"/>
          </ac:spMkLst>
        </pc:spChg>
      </pc:sldChg>
      <pc:sldChg chg="addSp delSp modSp mod">
        <pc:chgData name="Leqian Zheng" userId="ba16f875985242ef" providerId="LiveId" clId="{F1A3EED5-954B-4EDD-984E-01056CDB6612}" dt="2022-07-26T02:18:10.867" v="4222" actId="22"/>
        <pc:sldMkLst>
          <pc:docMk/>
          <pc:sldMk cId="1257250599" sldId="440"/>
        </pc:sldMkLst>
        <pc:spChg chg="mod">
          <ac:chgData name="Leqian Zheng" userId="ba16f875985242ef" providerId="LiveId" clId="{F1A3EED5-954B-4EDD-984E-01056CDB6612}" dt="2022-07-26T02:17:37.007" v="4220" actId="20577"/>
          <ac:spMkLst>
            <pc:docMk/>
            <pc:sldMk cId="1257250599" sldId="440"/>
            <ac:spMk id="7" creationId="{4E67DFC9-3C5C-C855-8E1C-68FB4F683391}"/>
          </ac:spMkLst>
        </pc:spChg>
        <pc:spChg chg="add del">
          <ac:chgData name="Leqian Zheng" userId="ba16f875985242ef" providerId="LiveId" clId="{F1A3EED5-954B-4EDD-984E-01056CDB6612}" dt="2022-07-26T02:18:10.867" v="4222" actId="22"/>
          <ac:spMkLst>
            <pc:docMk/>
            <pc:sldMk cId="1257250599" sldId="440"/>
            <ac:spMk id="19" creationId="{9D65D5CA-F9BF-5DBA-04DE-03005F371B0A}"/>
          </ac:spMkLst>
        </pc:spChg>
      </pc:sldChg>
      <pc:sldChg chg="modSp mod">
        <pc:chgData name="Leqian Zheng" userId="ba16f875985242ef" providerId="LiveId" clId="{F1A3EED5-954B-4EDD-984E-01056CDB6612}" dt="2022-07-26T06:43:49.149" v="6749" actId="3064"/>
        <pc:sldMkLst>
          <pc:docMk/>
          <pc:sldMk cId="1629446570" sldId="442"/>
        </pc:sldMkLst>
        <pc:spChg chg="mod">
          <ac:chgData name="Leqian Zheng" userId="ba16f875985242ef" providerId="LiveId" clId="{F1A3EED5-954B-4EDD-984E-01056CDB6612}" dt="2022-07-26T06:43:49.149" v="6749" actId="3064"/>
          <ac:spMkLst>
            <pc:docMk/>
            <pc:sldMk cId="1629446570" sldId="442"/>
            <ac:spMk id="5" creationId="{01212069-3B88-842D-8174-F5CE7B6271A4}"/>
          </ac:spMkLst>
        </pc:spChg>
      </pc:sldChg>
      <pc:sldChg chg="addSp modSp mod">
        <pc:chgData name="Leqian Zheng" userId="ba16f875985242ef" providerId="LiveId" clId="{F1A3EED5-954B-4EDD-984E-01056CDB6612}" dt="2022-07-26T06:34:50.567" v="6608"/>
        <pc:sldMkLst>
          <pc:docMk/>
          <pc:sldMk cId="64721602" sldId="443"/>
        </pc:sldMkLst>
        <pc:spChg chg="add mod">
          <ac:chgData name="Leqian Zheng" userId="ba16f875985242ef" providerId="LiveId" clId="{F1A3EED5-954B-4EDD-984E-01056CDB6612}" dt="2022-07-26T06:34:31.964" v="6605"/>
          <ac:spMkLst>
            <pc:docMk/>
            <pc:sldMk cId="64721602" sldId="443"/>
            <ac:spMk id="21" creationId="{8CE171CA-1CDE-EE77-0E35-BB844CC83EF7}"/>
          </ac:spMkLst>
        </pc:spChg>
        <pc:spChg chg="add mod">
          <ac:chgData name="Leqian Zheng" userId="ba16f875985242ef" providerId="LiveId" clId="{F1A3EED5-954B-4EDD-984E-01056CDB6612}" dt="2022-07-26T06:34:36.959" v="6607"/>
          <ac:spMkLst>
            <pc:docMk/>
            <pc:sldMk cId="64721602" sldId="443"/>
            <ac:spMk id="22" creationId="{30892B91-416E-A6D9-2C1F-DB87D8AC358A}"/>
          </ac:spMkLst>
        </pc:spChg>
        <pc:spChg chg="add mod">
          <ac:chgData name="Leqian Zheng" userId="ba16f875985242ef" providerId="LiveId" clId="{F1A3EED5-954B-4EDD-984E-01056CDB6612}" dt="2022-07-26T06:34:50.567" v="6608"/>
          <ac:spMkLst>
            <pc:docMk/>
            <pc:sldMk cId="64721602" sldId="443"/>
            <ac:spMk id="24" creationId="{4FB1776A-40A6-7DFF-5A4F-916B420F0891}"/>
          </ac:spMkLst>
        </pc:spChg>
      </pc:sldChg>
      <pc:sldChg chg="modSp mod">
        <pc:chgData name="Leqian Zheng" userId="ba16f875985242ef" providerId="LiveId" clId="{F1A3EED5-954B-4EDD-984E-01056CDB6612}" dt="2022-07-26T06:44:26.484" v="6764" actId="3064"/>
        <pc:sldMkLst>
          <pc:docMk/>
          <pc:sldMk cId="2634697942" sldId="444"/>
        </pc:sldMkLst>
        <pc:spChg chg="mod">
          <ac:chgData name="Leqian Zheng" userId="ba16f875985242ef" providerId="LiveId" clId="{F1A3EED5-954B-4EDD-984E-01056CDB6612}" dt="2022-07-26T06:44:26.484" v="6764" actId="3064"/>
          <ac:spMkLst>
            <pc:docMk/>
            <pc:sldMk cId="2634697942" sldId="444"/>
            <ac:spMk id="5" creationId="{01212069-3B88-842D-8174-F5CE7B6271A4}"/>
          </ac:spMkLst>
        </pc:spChg>
      </pc:sldChg>
      <pc:sldChg chg="modSp mod">
        <pc:chgData name="Leqian Zheng" userId="ba16f875985242ef" providerId="LiveId" clId="{F1A3EED5-954B-4EDD-984E-01056CDB6612}" dt="2022-07-26T06:44:58.594" v="6776" actId="57"/>
        <pc:sldMkLst>
          <pc:docMk/>
          <pc:sldMk cId="2770152858" sldId="445"/>
        </pc:sldMkLst>
        <pc:spChg chg="mod">
          <ac:chgData name="Leqian Zheng" userId="ba16f875985242ef" providerId="LiveId" clId="{F1A3EED5-954B-4EDD-984E-01056CDB6612}" dt="2022-07-26T06:44:58.594" v="6776" actId="57"/>
          <ac:spMkLst>
            <pc:docMk/>
            <pc:sldMk cId="2770152858" sldId="445"/>
            <ac:spMk id="5" creationId="{01212069-3B88-842D-8174-F5CE7B6271A4}"/>
          </ac:spMkLst>
        </pc:spChg>
      </pc:sldChg>
      <pc:sldChg chg="modSp mod">
        <pc:chgData name="Leqian Zheng" userId="ba16f875985242ef" providerId="LiveId" clId="{F1A3EED5-954B-4EDD-984E-01056CDB6612}" dt="2022-07-26T06:59:39.906" v="7109" actId="403"/>
        <pc:sldMkLst>
          <pc:docMk/>
          <pc:sldMk cId="2777789814" sldId="446"/>
        </pc:sldMkLst>
        <pc:spChg chg="mod">
          <ac:chgData name="Leqian Zheng" userId="ba16f875985242ef" providerId="LiveId" clId="{F1A3EED5-954B-4EDD-984E-01056CDB6612}" dt="2022-07-26T06:59:39.906" v="7109" actId="403"/>
          <ac:spMkLst>
            <pc:docMk/>
            <pc:sldMk cId="2777789814" sldId="446"/>
            <ac:spMk id="5" creationId="{01212069-3B88-842D-8174-F5CE7B6271A4}"/>
          </ac:spMkLst>
        </pc:spChg>
      </pc:sldChg>
      <pc:sldChg chg="modSp del mod">
        <pc:chgData name="Leqian Zheng" userId="ba16f875985242ef" providerId="LiveId" clId="{F1A3EED5-954B-4EDD-984E-01056CDB6612}" dt="2022-07-26T07:01:19.550" v="7142" actId="2696"/>
        <pc:sldMkLst>
          <pc:docMk/>
          <pc:sldMk cId="2819967650" sldId="448"/>
        </pc:sldMkLst>
        <pc:spChg chg="mod">
          <ac:chgData name="Leqian Zheng" userId="ba16f875985242ef" providerId="LiveId" clId="{F1A3EED5-954B-4EDD-984E-01056CDB6612}" dt="2022-07-26T06:56:13.302" v="6918" actId="21"/>
          <ac:spMkLst>
            <pc:docMk/>
            <pc:sldMk cId="2819967650" sldId="448"/>
            <ac:spMk id="6" creationId="{7C495492-DDAF-D63B-7B46-4046DBB9BAE5}"/>
          </ac:spMkLst>
        </pc:spChg>
      </pc:sldChg>
      <pc:sldChg chg="modSp mod">
        <pc:chgData name="Leqian Zheng" userId="ba16f875985242ef" providerId="LiveId" clId="{F1A3EED5-954B-4EDD-984E-01056CDB6612}" dt="2022-07-25T12:57:31.237" v="893" actId="20577"/>
        <pc:sldMkLst>
          <pc:docMk/>
          <pc:sldMk cId="2750046772" sldId="454"/>
        </pc:sldMkLst>
        <pc:graphicFrameChg chg="modGraphic">
          <ac:chgData name="Leqian Zheng" userId="ba16f875985242ef" providerId="LiveId" clId="{F1A3EED5-954B-4EDD-984E-01056CDB6612}" dt="2022-07-25T12:57:31.237" v="893" actId="20577"/>
          <ac:graphicFrameMkLst>
            <pc:docMk/>
            <pc:sldMk cId="2750046772" sldId="454"/>
            <ac:graphicFrameMk id="13" creationId="{04129386-6EF7-D8B7-7C8B-B2633DF55AC8}"/>
          </ac:graphicFrameMkLst>
        </pc:graphicFrameChg>
      </pc:sldChg>
      <pc:sldChg chg="addSp delSp modSp mod">
        <pc:chgData name="Leqian Zheng" userId="ba16f875985242ef" providerId="LiveId" clId="{F1A3EED5-954B-4EDD-984E-01056CDB6612}" dt="2022-07-26T07:01:40.023" v="7143"/>
        <pc:sldMkLst>
          <pc:docMk/>
          <pc:sldMk cId="3303550084" sldId="455"/>
        </pc:sldMkLst>
        <pc:spChg chg="add mod">
          <ac:chgData name="Leqian Zheng" userId="ba16f875985242ef" providerId="LiveId" clId="{F1A3EED5-954B-4EDD-984E-01056CDB6612}" dt="2022-07-26T07:01:40.023" v="7143"/>
          <ac:spMkLst>
            <pc:docMk/>
            <pc:sldMk cId="3303550084" sldId="455"/>
            <ac:spMk id="26" creationId="{F2651FF3-9AB8-BF7C-DD57-E2A4013EC42E}"/>
          </ac:spMkLst>
        </pc:spChg>
        <pc:picChg chg="add del">
          <ac:chgData name="Leqian Zheng" userId="ba16f875985242ef" providerId="LiveId" clId="{F1A3EED5-954B-4EDD-984E-01056CDB6612}" dt="2022-07-25T12:25:14.807" v="1" actId="22"/>
          <ac:picMkLst>
            <pc:docMk/>
            <pc:sldMk cId="3303550084" sldId="455"/>
            <ac:picMk id="4" creationId="{1D97DFDD-AEF1-3589-91BA-A513EC302063}"/>
          </ac:picMkLst>
        </pc:picChg>
      </pc:sldChg>
      <pc:sldChg chg="modSp mod">
        <pc:chgData name="Leqian Zheng" userId="ba16f875985242ef" providerId="LiveId" clId="{F1A3EED5-954B-4EDD-984E-01056CDB6612}" dt="2022-07-26T07:08:04.472" v="7453" actId="20577"/>
        <pc:sldMkLst>
          <pc:docMk/>
          <pc:sldMk cId="1201940805" sldId="459"/>
        </pc:sldMkLst>
        <pc:spChg chg="mod">
          <ac:chgData name="Leqian Zheng" userId="ba16f875985242ef" providerId="LiveId" clId="{F1A3EED5-954B-4EDD-984E-01056CDB6612}" dt="2022-07-26T07:08:04.472" v="7453" actId="20577"/>
          <ac:spMkLst>
            <pc:docMk/>
            <pc:sldMk cId="1201940805" sldId="459"/>
            <ac:spMk id="35" creationId="{D59E8B79-CB8F-2354-495A-5CB8AD7204B9}"/>
          </ac:spMkLst>
        </pc:spChg>
        <pc:spChg chg="mod">
          <ac:chgData name="Leqian Zheng" userId="ba16f875985242ef" providerId="LiveId" clId="{F1A3EED5-954B-4EDD-984E-01056CDB6612}" dt="2022-07-26T07:07:43.264" v="7443" actId="1076"/>
          <ac:spMkLst>
            <pc:docMk/>
            <pc:sldMk cId="1201940805" sldId="459"/>
            <ac:spMk id="53" creationId="{A69B4739-AEC6-E239-A1F6-5121DF96CD53}"/>
          </ac:spMkLst>
        </pc:spChg>
      </pc:sldChg>
      <pc:sldChg chg="del">
        <pc:chgData name="Leqian Zheng" userId="ba16f875985242ef" providerId="LiveId" clId="{F1A3EED5-954B-4EDD-984E-01056CDB6612}" dt="2022-07-26T07:03:32.975" v="7216" actId="2696"/>
        <pc:sldMkLst>
          <pc:docMk/>
          <pc:sldMk cId="767492368" sldId="460"/>
        </pc:sldMkLst>
      </pc:sldChg>
      <pc:sldChg chg="delSp modSp add del mod">
        <pc:chgData name="Leqian Zheng" userId="ba16f875985242ef" providerId="LiveId" clId="{F1A3EED5-954B-4EDD-984E-01056CDB6612}" dt="2022-07-26T07:02:29.020" v="7209" actId="2696"/>
        <pc:sldMkLst>
          <pc:docMk/>
          <pc:sldMk cId="3702536270" sldId="461"/>
        </pc:sldMkLst>
        <pc:spChg chg="del">
          <ac:chgData name="Leqian Zheng" userId="ba16f875985242ef" providerId="LiveId" clId="{F1A3EED5-954B-4EDD-984E-01056CDB6612}" dt="2022-07-25T12:26:03.296" v="110" actId="21"/>
          <ac:spMkLst>
            <pc:docMk/>
            <pc:sldMk cId="3702536270" sldId="461"/>
            <ac:spMk id="8" creationId="{B5E61E3A-606B-AD53-3DFE-38A07650674E}"/>
          </ac:spMkLst>
        </pc:spChg>
        <pc:spChg chg="del">
          <ac:chgData name="Leqian Zheng" userId="ba16f875985242ef" providerId="LiveId" clId="{F1A3EED5-954B-4EDD-984E-01056CDB6612}" dt="2022-07-25T12:26:01.377" v="109" actId="21"/>
          <ac:spMkLst>
            <pc:docMk/>
            <pc:sldMk cId="3702536270" sldId="461"/>
            <ac:spMk id="18" creationId="{A3C01F2D-3C77-3BE8-0E2B-67B5BA25D381}"/>
          </ac:spMkLst>
        </pc:spChg>
        <pc:spChg chg="mod">
          <ac:chgData name="Leqian Zheng" userId="ba16f875985242ef" providerId="LiveId" clId="{F1A3EED5-954B-4EDD-984E-01056CDB6612}" dt="2022-07-25T12:25:58.511" v="108" actId="207"/>
          <ac:spMkLst>
            <pc:docMk/>
            <pc:sldMk cId="3702536270" sldId="461"/>
            <ac:spMk id="19" creationId="{84769A15-C525-753D-07C2-0E7C8366C462}"/>
          </ac:spMkLst>
        </pc:spChg>
        <pc:spChg chg="del">
          <ac:chgData name="Leqian Zheng" userId="ba16f875985242ef" providerId="LiveId" clId="{F1A3EED5-954B-4EDD-984E-01056CDB6612}" dt="2022-07-25T12:26:03.296" v="110" actId="21"/>
          <ac:spMkLst>
            <pc:docMk/>
            <pc:sldMk cId="3702536270" sldId="461"/>
            <ac:spMk id="20" creationId="{45445936-6DB5-8672-89AC-154ADA5105F7}"/>
          </ac:spMkLst>
        </pc:spChg>
        <pc:spChg chg="del">
          <ac:chgData name="Leqian Zheng" userId="ba16f875985242ef" providerId="LiveId" clId="{F1A3EED5-954B-4EDD-984E-01056CDB6612}" dt="2022-07-25T12:26:03.296" v="110" actId="21"/>
          <ac:spMkLst>
            <pc:docMk/>
            <pc:sldMk cId="3702536270" sldId="461"/>
            <ac:spMk id="21" creationId="{9D2947BB-69F9-BEEE-B3BE-1A1E89099C27}"/>
          </ac:spMkLst>
        </pc:spChg>
        <pc:spChg chg="del">
          <ac:chgData name="Leqian Zheng" userId="ba16f875985242ef" providerId="LiveId" clId="{F1A3EED5-954B-4EDD-984E-01056CDB6612}" dt="2022-07-25T12:25:18.923" v="3" actId="21"/>
          <ac:spMkLst>
            <pc:docMk/>
            <pc:sldMk cId="3702536270" sldId="461"/>
            <ac:spMk id="23" creationId="{969CEA0C-0F57-7BBE-0E5E-FF9BF7E2B1F3}"/>
          </ac:spMkLst>
        </pc:spChg>
        <pc:spChg chg="del">
          <ac:chgData name="Leqian Zheng" userId="ba16f875985242ef" providerId="LiveId" clId="{F1A3EED5-954B-4EDD-984E-01056CDB6612}" dt="2022-07-25T12:25:18.923" v="3" actId="21"/>
          <ac:spMkLst>
            <pc:docMk/>
            <pc:sldMk cId="3702536270" sldId="461"/>
            <ac:spMk id="24" creationId="{41FDE4D3-4C7A-9880-AF09-FE1DD31A33C4}"/>
          </ac:spMkLst>
        </pc:spChg>
        <pc:spChg chg="mod">
          <ac:chgData name="Leqian Zheng" userId="ba16f875985242ef" providerId="LiveId" clId="{F1A3EED5-954B-4EDD-984E-01056CDB6612}" dt="2022-07-25T12:26:08.443" v="111" actId="1076"/>
          <ac:spMkLst>
            <pc:docMk/>
            <pc:sldMk cId="3702536270" sldId="461"/>
            <ac:spMk id="32" creationId="{F5C369E3-9D81-92A8-32A8-8C9DF36FEBBD}"/>
          </ac:spMkLst>
        </pc:spChg>
        <pc:spChg chg="mod">
          <ac:chgData name="Leqian Zheng" userId="ba16f875985242ef" providerId="LiveId" clId="{F1A3EED5-954B-4EDD-984E-01056CDB6612}" dt="2022-07-25T12:26:08.443" v="111" actId="1076"/>
          <ac:spMkLst>
            <pc:docMk/>
            <pc:sldMk cId="3702536270" sldId="461"/>
            <ac:spMk id="33" creationId="{E38DD403-1138-C3FD-5685-E00A0EAA181D}"/>
          </ac:spMkLst>
        </pc:spChg>
        <pc:graphicFrameChg chg="del">
          <ac:chgData name="Leqian Zheng" userId="ba16f875985242ef" providerId="LiveId" clId="{F1A3EED5-954B-4EDD-984E-01056CDB6612}" dt="2022-07-25T12:26:03.296" v="110" actId="21"/>
          <ac:graphicFrameMkLst>
            <pc:docMk/>
            <pc:sldMk cId="3702536270" sldId="461"/>
            <ac:graphicFrameMk id="17" creationId="{C3AAA605-EA15-24ED-B5A1-241207870F30}"/>
          </ac:graphicFrameMkLst>
        </pc:graphicFrameChg>
        <pc:graphicFrameChg chg="del">
          <ac:chgData name="Leqian Zheng" userId="ba16f875985242ef" providerId="LiveId" clId="{F1A3EED5-954B-4EDD-984E-01056CDB6612}" dt="2022-07-25T12:25:18.923" v="3" actId="21"/>
          <ac:graphicFrameMkLst>
            <pc:docMk/>
            <pc:sldMk cId="3702536270" sldId="461"/>
            <ac:graphicFrameMk id="22" creationId="{3CFF1B24-4513-B2A6-0A06-BF19AF364CFC}"/>
          </ac:graphicFrameMkLst>
        </pc:graphicFrameChg>
        <pc:graphicFrameChg chg="mod modGraphic">
          <ac:chgData name="Leqian Zheng" userId="ba16f875985242ef" providerId="LiveId" clId="{F1A3EED5-954B-4EDD-984E-01056CDB6612}" dt="2022-07-25T12:26:21.292" v="119" actId="108"/>
          <ac:graphicFrameMkLst>
            <pc:docMk/>
            <pc:sldMk cId="3702536270" sldId="461"/>
            <ac:graphicFrameMk id="31" creationId="{0D8A6489-03BB-4812-E60A-79071497963E}"/>
          </ac:graphicFrameMkLst>
        </pc:graphicFrameChg>
        <pc:cxnChg chg="del">
          <ac:chgData name="Leqian Zheng" userId="ba16f875985242ef" providerId="LiveId" clId="{F1A3EED5-954B-4EDD-984E-01056CDB6612}" dt="2022-07-25T12:25:18.923" v="3" actId="21"/>
          <ac:cxnSpMkLst>
            <pc:docMk/>
            <pc:sldMk cId="3702536270" sldId="461"/>
            <ac:cxnSpMk id="25" creationId="{254C83AE-68CA-8AEB-DE55-43B58954081F}"/>
          </ac:cxnSpMkLst>
        </pc:cxnChg>
      </pc:sldChg>
      <pc:sldChg chg="addSp modSp add mod">
        <pc:chgData name="Leqian Zheng" userId="ba16f875985242ef" providerId="LiveId" clId="{F1A3EED5-954B-4EDD-984E-01056CDB6612}" dt="2022-07-25T12:27:06.070" v="145" actId="1076"/>
        <pc:sldMkLst>
          <pc:docMk/>
          <pc:sldMk cId="3145121423" sldId="462"/>
        </pc:sldMkLst>
        <pc:spChg chg="add mod">
          <ac:chgData name="Leqian Zheng" userId="ba16f875985242ef" providerId="LiveId" clId="{F1A3EED5-954B-4EDD-984E-01056CDB6612}" dt="2022-07-25T12:27:06.070" v="145" actId="1076"/>
          <ac:spMkLst>
            <pc:docMk/>
            <pc:sldMk cId="3145121423" sldId="462"/>
            <ac:spMk id="3" creationId="{C311895D-9E92-150B-9B54-8586D15786FC}"/>
          </ac:spMkLst>
        </pc:spChg>
        <pc:spChg chg="mod">
          <ac:chgData name="Leqian Zheng" userId="ba16f875985242ef" providerId="LiveId" clId="{F1A3EED5-954B-4EDD-984E-01056CDB6612}" dt="2022-07-25T12:27:02.352" v="143" actId="20578"/>
          <ac:spMkLst>
            <pc:docMk/>
            <pc:sldMk cId="3145121423" sldId="462"/>
            <ac:spMk id="52" creationId="{235FB828-7CBC-6ED1-AB15-EF38CB985723}"/>
          </ac:spMkLst>
        </pc:spChg>
      </pc:sldChg>
      <pc:sldChg chg="addSp delSp modSp add mod">
        <pc:chgData name="Leqian Zheng" userId="ba16f875985242ef" providerId="LiveId" clId="{F1A3EED5-954B-4EDD-984E-01056CDB6612}" dt="2022-07-25T12:36:13.360" v="813" actId="20577"/>
        <pc:sldMkLst>
          <pc:docMk/>
          <pc:sldMk cId="4253569829" sldId="463"/>
        </pc:sldMkLst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3" creationId="{C311895D-9E92-150B-9B54-8586D15786FC}"/>
          </ac:spMkLst>
        </pc:spChg>
        <pc:spChg chg="mod">
          <ac:chgData name="Leqian Zheng" userId="ba16f875985242ef" providerId="LiveId" clId="{F1A3EED5-954B-4EDD-984E-01056CDB6612}" dt="2022-07-25T12:36:13.360" v="813" actId="20577"/>
          <ac:spMkLst>
            <pc:docMk/>
            <pc:sldMk cId="4253569829" sldId="463"/>
            <ac:spMk id="14" creationId="{DE5CA8E3-F1AB-51AF-CCF9-1DDB3869863F}"/>
          </ac:spMkLst>
        </pc:spChg>
        <pc:spChg chg="mod">
          <ac:chgData name="Leqian Zheng" userId="ba16f875985242ef" providerId="LiveId" clId="{F1A3EED5-954B-4EDD-984E-01056CDB6612}" dt="2022-07-25T12:36:03.833" v="812" actId="20577"/>
          <ac:spMkLst>
            <pc:docMk/>
            <pc:sldMk cId="4253569829" sldId="463"/>
            <ac:spMk id="19" creationId="{84769A15-C525-753D-07C2-0E7C8366C462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22" creationId="{464B6067-C55F-7A4C-0248-7C029A3208A0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24" creationId="{7AE9EA03-5150-F301-48BA-E03D000150EF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31" creationId="{0ABA4948-B7A4-100D-A576-A724BD2D5D09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33" creationId="{7572B92E-A774-E1A5-8473-B284D586FC42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42" creationId="{18971CD3-B39C-8799-BFF3-AF15361CCE78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44" creationId="{7B387478-0A63-05DD-204C-FF53D191B0A1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46" creationId="{6278953F-9B07-2E41-AA03-09371CBA2737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48" creationId="{1BE7964A-47AD-ED44-2678-07729A8F0F3D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49" creationId="{8CFDA5C0-143A-48E5-CDF4-58F424D43876}"/>
          </ac:spMkLst>
        </pc:spChg>
        <pc:spChg chg="del">
          <ac:chgData name="Leqian Zheng" userId="ba16f875985242ef" providerId="LiveId" clId="{F1A3EED5-954B-4EDD-984E-01056CDB6612}" dt="2022-07-25T12:27:58.853" v="274" actId="21"/>
          <ac:spMkLst>
            <pc:docMk/>
            <pc:sldMk cId="4253569829" sldId="463"/>
            <ac:spMk id="50" creationId="{781DDB4E-7AC4-61AD-CE56-D74E667E46CD}"/>
          </ac:spMkLst>
        </pc:spChg>
        <pc:spChg chg="del">
          <ac:chgData name="Leqian Zheng" userId="ba16f875985242ef" providerId="LiveId" clId="{F1A3EED5-954B-4EDD-984E-01056CDB6612}" dt="2022-07-25T12:27:59.438" v="275" actId="21"/>
          <ac:spMkLst>
            <pc:docMk/>
            <pc:sldMk cId="4253569829" sldId="463"/>
            <ac:spMk id="52" creationId="{235FB828-7CBC-6ED1-AB15-EF38CB985723}"/>
          </ac:spMkLst>
        </pc:spChg>
        <pc:spChg chg="del">
          <ac:chgData name="Leqian Zheng" userId="ba16f875985242ef" providerId="LiveId" clId="{F1A3EED5-954B-4EDD-984E-01056CDB6612}" dt="2022-07-25T12:28:00.879" v="276" actId="21"/>
          <ac:spMkLst>
            <pc:docMk/>
            <pc:sldMk cId="4253569829" sldId="463"/>
            <ac:spMk id="53" creationId="{EEBE7F04-B0E3-7D92-8F8A-801C91EF8E77}"/>
          </ac:spMkLst>
        </pc:spChg>
        <pc:spChg chg="add del mod">
          <ac:chgData name="Leqian Zheng" userId="ba16f875985242ef" providerId="LiveId" clId="{F1A3EED5-954B-4EDD-984E-01056CDB6612}" dt="2022-07-25T12:28:05.152" v="280" actId="478"/>
          <ac:spMkLst>
            <pc:docMk/>
            <pc:sldMk cId="4253569829" sldId="463"/>
            <ac:spMk id="54" creationId="{7A89D0E3-7E4A-BC2C-FDD9-8E9A99536517}"/>
          </ac:spMkLst>
        </pc:spChg>
        <pc:picChg chg="del">
          <ac:chgData name="Leqian Zheng" userId="ba16f875985242ef" providerId="LiveId" clId="{F1A3EED5-954B-4EDD-984E-01056CDB6612}" dt="2022-07-25T12:27:56.396" v="273" actId="21"/>
          <ac:picMkLst>
            <pc:docMk/>
            <pc:sldMk cId="4253569829" sldId="463"/>
            <ac:picMk id="17" creationId="{A5FD0114-D558-4228-E6CB-471EADC4D192}"/>
          </ac:picMkLst>
        </pc:picChg>
        <pc:picChg chg="del">
          <ac:chgData name="Leqian Zheng" userId="ba16f875985242ef" providerId="LiveId" clId="{F1A3EED5-954B-4EDD-984E-01056CDB6612}" dt="2022-07-25T12:27:58.853" v="274" actId="21"/>
          <ac:picMkLst>
            <pc:docMk/>
            <pc:sldMk cId="4253569829" sldId="463"/>
            <ac:picMk id="21" creationId="{9E398F53-EE7D-5603-3A07-2776E444C1AF}"/>
          </ac:picMkLst>
        </pc:picChg>
        <pc:picChg chg="del">
          <ac:chgData name="Leqian Zheng" userId="ba16f875985242ef" providerId="LiveId" clId="{F1A3EED5-954B-4EDD-984E-01056CDB6612}" dt="2022-07-25T12:27:58.853" v="274" actId="21"/>
          <ac:picMkLst>
            <pc:docMk/>
            <pc:sldMk cId="4253569829" sldId="463"/>
            <ac:picMk id="23" creationId="{4B814B8C-AACC-21A1-F4D8-2BF5BD713F35}"/>
          </ac:picMkLst>
        </pc:picChg>
        <pc:picChg chg="del">
          <ac:chgData name="Leqian Zheng" userId="ba16f875985242ef" providerId="LiveId" clId="{F1A3EED5-954B-4EDD-984E-01056CDB6612}" dt="2022-07-25T12:27:58.853" v="274" actId="21"/>
          <ac:picMkLst>
            <pc:docMk/>
            <pc:sldMk cId="4253569829" sldId="463"/>
            <ac:picMk id="25" creationId="{F967EFAD-0428-EBAE-AA59-607F0F35CAD6}"/>
          </ac:picMkLst>
        </pc:picChg>
        <pc:picChg chg="del">
          <ac:chgData name="Leqian Zheng" userId="ba16f875985242ef" providerId="LiveId" clId="{F1A3EED5-954B-4EDD-984E-01056CDB6612}" dt="2022-07-25T12:27:58.853" v="274" actId="21"/>
          <ac:picMkLst>
            <pc:docMk/>
            <pc:sldMk cId="4253569829" sldId="463"/>
            <ac:picMk id="32" creationId="{AF10C8AE-49B6-7F61-1D26-B7694F4E8452}"/>
          </ac:picMkLst>
        </pc:picChg>
        <pc:picChg chg="del">
          <ac:chgData name="Leqian Zheng" userId="ba16f875985242ef" providerId="LiveId" clId="{F1A3EED5-954B-4EDD-984E-01056CDB6612}" dt="2022-07-25T12:27:58.853" v="274" actId="21"/>
          <ac:picMkLst>
            <pc:docMk/>
            <pc:sldMk cId="4253569829" sldId="463"/>
            <ac:picMk id="36" creationId="{FEE4A3DC-F57A-D415-744E-A53351EC16A5}"/>
          </ac:picMkLst>
        </pc:picChg>
        <pc:picChg chg="del">
          <ac:chgData name="Leqian Zheng" userId="ba16f875985242ef" providerId="LiveId" clId="{F1A3EED5-954B-4EDD-984E-01056CDB6612}" dt="2022-07-25T12:27:56.396" v="273" actId="21"/>
          <ac:picMkLst>
            <pc:docMk/>
            <pc:sldMk cId="4253569829" sldId="463"/>
            <ac:picMk id="37" creationId="{27184E6A-8F5A-561B-2C66-FCAF9A10615A}"/>
          </ac:picMkLst>
        </pc:picChg>
        <pc:picChg chg="del">
          <ac:chgData name="Leqian Zheng" userId="ba16f875985242ef" providerId="LiveId" clId="{F1A3EED5-954B-4EDD-984E-01056CDB6612}" dt="2022-07-25T12:27:58.853" v="274" actId="21"/>
          <ac:picMkLst>
            <pc:docMk/>
            <pc:sldMk cId="4253569829" sldId="463"/>
            <ac:picMk id="43" creationId="{43764B17-E3C2-4ED1-F646-81A731687A96}"/>
          </ac:picMkLst>
        </pc:picChg>
        <pc:picChg chg="del">
          <ac:chgData name="Leqian Zheng" userId="ba16f875985242ef" providerId="LiveId" clId="{F1A3EED5-954B-4EDD-984E-01056CDB6612}" dt="2022-07-25T12:27:58.853" v="274" actId="21"/>
          <ac:picMkLst>
            <pc:docMk/>
            <pc:sldMk cId="4253569829" sldId="463"/>
            <ac:picMk id="45" creationId="{18C16945-B81E-95DF-8C4C-ACA2019E56B1}"/>
          </ac:picMkLst>
        </pc:picChg>
        <pc:picChg chg="del">
          <ac:chgData name="Leqian Zheng" userId="ba16f875985242ef" providerId="LiveId" clId="{F1A3EED5-954B-4EDD-984E-01056CDB6612}" dt="2022-07-25T12:27:58.853" v="274" actId="21"/>
          <ac:picMkLst>
            <pc:docMk/>
            <pc:sldMk cId="4253569829" sldId="463"/>
            <ac:picMk id="47" creationId="{ECACF9E3-0163-E0B6-FFC7-EBFF36B85188}"/>
          </ac:picMkLst>
        </pc:picChg>
      </pc:sldChg>
      <pc:sldChg chg="addSp delSp modSp add del mod">
        <pc:chgData name="Leqian Zheng" userId="ba16f875985242ef" providerId="LiveId" clId="{F1A3EED5-954B-4EDD-984E-01056CDB6612}" dt="2022-07-26T07:12:51.530" v="7578" actId="2696"/>
        <pc:sldMkLst>
          <pc:docMk/>
          <pc:sldMk cId="3435707702" sldId="464"/>
        </pc:sldMkLst>
        <pc:spChg chg="mod">
          <ac:chgData name="Leqian Zheng" userId="ba16f875985242ef" providerId="LiveId" clId="{F1A3EED5-954B-4EDD-984E-01056CDB6612}" dt="2022-07-25T13:02:52.713" v="984" actId="14100"/>
          <ac:spMkLst>
            <pc:docMk/>
            <pc:sldMk cId="3435707702" sldId="464"/>
            <ac:spMk id="28" creationId="{10F47400-5960-FD43-3959-AAD3C95ED5ED}"/>
          </ac:spMkLst>
        </pc:spChg>
        <pc:spChg chg="del">
          <ac:chgData name="Leqian Zheng" userId="ba16f875985242ef" providerId="LiveId" clId="{F1A3EED5-954B-4EDD-984E-01056CDB6612}" dt="2022-07-25T13:05:37.180" v="1115" actId="21"/>
          <ac:spMkLst>
            <pc:docMk/>
            <pc:sldMk cId="3435707702" sldId="464"/>
            <ac:spMk id="31" creationId="{6B96E44B-D8B2-79BF-8A75-A265070AB937}"/>
          </ac:spMkLst>
        </pc:spChg>
        <pc:spChg chg="del">
          <ac:chgData name="Leqian Zheng" userId="ba16f875985242ef" providerId="LiveId" clId="{F1A3EED5-954B-4EDD-984E-01056CDB6612}" dt="2022-07-25T13:05:36.430" v="1114" actId="21"/>
          <ac:spMkLst>
            <pc:docMk/>
            <pc:sldMk cId="3435707702" sldId="464"/>
            <ac:spMk id="74" creationId="{4962F6F9-6B65-B1F7-ABE7-392C6292318A}"/>
          </ac:spMkLst>
        </pc:spChg>
        <pc:cxnChg chg="mod">
          <ac:chgData name="Leqian Zheng" userId="ba16f875985242ef" providerId="LiveId" clId="{F1A3EED5-954B-4EDD-984E-01056CDB6612}" dt="2022-07-25T13:02:52.713" v="984" actId="14100"/>
          <ac:cxnSpMkLst>
            <pc:docMk/>
            <pc:sldMk cId="3435707702" sldId="464"/>
            <ac:cxnSpMk id="30" creationId="{8CC2C0AA-E01E-A612-5C87-D87FE89B9950}"/>
          </ac:cxnSpMkLst>
        </pc:cxnChg>
        <pc:cxnChg chg="add del mod">
          <ac:chgData name="Leqian Zheng" userId="ba16f875985242ef" providerId="LiveId" clId="{F1A3EED5-954B-4EDD-984E-01056CDB6612}" dt="2022-07-25T13:05:33.793" v="1112" actId="21"/>
          <ac:cxnSpMkLst>
            <pc:docMk/>
            <pc:sldMk cId="3435707702" sldId="464"/>
            <ac:cxnSpMk id="32" creationId="{7EDB0130-B429-AA8A-2D86-4D5519FD9A41}"/>
          </ac:cxnSpMkLst>
        </pc:cxnChg>
        <pc:cxnChg chg="del mod">
          <ac:chgData name="Leqian Zheng" userId="ba16f875985242ef" providerId="LiveId" clId="{F1A3EED5-954B-4EDD-984E-01056CDB6612}" dt="2022-07-25T13:05:33.266" v="1111" actId="21"/>
          <ac:cxnSpMkLst>
            <pc:docMk/>
            <pc:sldMk cId="3435707702" sldId="464"/>
            <ac:cxnSpMk id="33" creationId="{4136990F-7B1C-39FD-AD63-559677429DB4}"/>
          </ac:cxnSpMkLst>
        </pc:cxnChg>
        <pc:cxnChg chg="del mod">
          <ac:chgData name="Leqian Zheng" userId="ba16f875985242ef" providerId="LiveId" clId="{F1A3EED5-954B-4EDD-984E-01056CDB6612}" dt="2022-07-25T13:05:35.257" v="1113" actId="21"/>
          <ac:cxnSpMkLst>
            <pc:docMk/>
            <pc:sldMk cId="3435707702" sldId="464"/>
            <ac:cxnSpMk id="49" creationId="{D87B5E12-450D-1945-FA4A-FA7FE4FE0253}"/>
          </ac:cxnSpMkLst>
        </pc:cxnChg>
      </pc:sldChg>
      <pc:sldChg chg="delSp modSp add del mod ord">
        <pc:chgData name="Leqian Zheng" userId="ba16f875985242ef" providerId="LiveId" clId="{F1A3EED5-954B-4EDD-984E-01056CDB6612}" dt="2022-07-26T07:10:55.577" v="7517" actId="2696"/>
        <pc:sldMkLst>
          <pc:docMk/>
          <pc:sldMk cId="1464194128" sldId="465"/>
        </pc:sldMkLst>
        <pc:spChg chg="mod">
          <ac:chgData name="Leqian Zheng" userId="ba16f875985242ef" providerId="LiveId" clId="{F1A3EED5-954B-4EDD-984E-01056CDB6612}" dt="2022-07-25T13:27:14.959" v="2111" actId="207"/>
          <ac:spMkLst>
            <pc:docMk/>
            <pc:sldMk cId="1464194128" sldId="465"/>
            <ac:spMk id="27" creationId="{AE7731DB-6110-9DC8-B432-723E34D33582}"/>
          </ac:spMkLst>
        </pc:spChg>
        <pc:spChg chg="mod">
          <ac:chgData name="Leqian Zheng" userId="ba16f875985242ef" providerId="LiveId" clId="{F1A3EED5-954B-4EDD-984E-01056CDB6612}" dt="2022-07-25T13:27:11.575" v="2109" actId="207"/>
          <ac:spMkLst>
            <pc:docMk/>
            <pc:sldMk cId="1464194128" sldId="465"/>
            <ac:spMk id="28" creationId="{10F47400-5960-FD43-3959-AAD3C95ED5ED}"/>
          </ac:spMkLst>
        </pc:spChg>
        <pc:spChg chg="del">
          <ac:chgData name="Leqian Zheng" userId="ba16f875985242ef" providerId="LiveId" clId="{F1A3EED5-954B-4EDD-984E-01056CDB6612}" dt="2022-07-25T13:31:11.129" v="2176" actId="21"/>
          <ac:spMkLst>
            <pc:docMk/>
            <pc:sldMk cId="1464194128" sldId="465"/>
            <ac:spMk id="74" creationId="{4962F6F9-6B65-B1F7-ABE7-392C6292318A}"/>
          </ac:spMkLst>
        </pc:spChg>
        <pc:cxnChg chg="mod">
          <ac:chgData name="Leqian Zheng" userId="ba16f875985242ef" providerId="LiveId" clId="{F1A3EED5-954B-4EDD-984E-01056CDB6612}" dt="2022-07-25T13:27:01.580" v="2107" actId="108"/>
          <ac:cxnSpMkLst>
            <pc:docMk/>
            <pc:sldMk cId="1464194128" sldId="465"/>
            <ac:cxnSpMk id="29" creationId="{B3FF58A7-9DF9-F712-FEA1-B3297F323F65}"/>
          </ac:cxnSpMkLst>
        </pc:cxnChg>
        <pc:cxnChg chg="mod">
          <ac:chgData name="Leqian Zheng" userId="ba16f875985242ef" providerId="LiveId" clId="{F1A3EED5-954B-4EDD-984E-01056CDB6612}" dt="2022-07-25T13:26:58.782" v="2106" actId="108"/>
          <ac:cxnSpMkLst>
            <pc:docMk/>
            <pc:sldMk cId="1464194128" sldId="465"/>
            <ac:cxnSpMk id="30" creationId="{8CC2C0AA-E01E-A612-5C87-D87FE89B9950}"/>
          </ac:cxnSpMkLst>
        </pc:cxnChg>
        <pc:cxnChg chg="mod">
          <ac:chgData name="Leqian Zheng" userId="ba16f875985242ef" providerId="LiveId" clId="{F1A3EED5-954B-4EDD-984E-01056CDB6612}" dt="2022-07-25T13:27:29.445" v="2115" actId="108"/>
          <ac:cxnSpMkLst>
            <pc:docMk/>
            <pc:sldMk cId="1464194128" sldId="465"/>
            <ac:cxnSpMk id="32" creationId="{7EDB0130-B429-AA8A-2D86-4D5519FD9A41}"/>
          </ac:cxnSpMkLst>
        </pc:cxnChg>
        <pc:cxnChg chg="mod">
          <ac:chgData name="Leqian Zheng" userId="ba16f875985242ef" providerId="LiveId" clId="{F1A3EED5-954B-4EDD-984E-01056CDB6612}" dt="2022-07-25T13:27:28.703" v="2114" actId="108"/>
          <ac:cxnSpMkLst>
            <pc:docMk/>
            <pc:sldMk cId="1464194128" sldId="465"/>
            <ac:cxnSpMk id="33" creationId="{4136990F-7B1C-39FD-AD63-559677429DB4}"/>
          </ac:cxnSpMkLst>
        </pc:cxnChg>
        <pc:cxnChg chg="del mod">
          <ac:chgData name="Leqian Zheng" userId="ba16f875985242ef" providerId="LiveId" clId="{F1A3EED5-954B-4EDD-984E-01056CDB6612}" dt="2022-07-25T13:31:11.567" v="2177" actId="21"/>
          <ac:cxnSpMkLst>
            <pc:docMk/>
            <pc:sldMk cId="1464194128" sldId="465"/>
            <ac:cxnSpMk id="49" creationId="{D87B5E12-450D-1945-FA4A-FA7FE4FE0253}"/>
          </ac:cxnSpMkLst>
        </pc:cxnChg>
      </pc:sldChg>
      <pc:sldChg chg="modSp add mod">
        <pc:chgData name="Leqian Zheng" userId="ba16f875985242ef" providerId="LiveId" clId="{F1A3EED5-954B-4EDD-984E-01056CDB6612}" dt="2022-07-26T07:23:04.045" v="8022" actId="207"/>
        <pc:sldMkLst>
          <pc:docMk/>
          <pc:sldMk cId="2285771221" sldId="466"/>
        </pc:sldMkLst>
        <pc:spChg chg="mod">
          <ac:chgData name="Leqian Zheng" userId="ba16f875985242ef" providerId="LiveId" clId="{F1A3EED5-954B-4EDD-984E-01056CDB6612}" dt="2022-07-26T07:22:31.707" v="8014" actId="1076"/>
          <ac:spMkLst>
            <pc:docMk/>
            <pc:sldMk cId="2285771221" sldId="466"/>
            <ac:spMk id="6" creationId="{4ADE9193-B483-2226-858E-6B01C7C92014}"/>
          </ac:spMkLst>
        </pc:spChg>
        <pc:spChg chg="mod">
          <ac:chgData name="Leqian Zheng" userId="ba16f875985242ef" providerId="LiveId" clId="{F1A3EED5-954B-4EDD-984E-01056CDB6612}" dt="2022-07-26T07:23:04.045" v="8022" actId="207"/>
          <ac:spMkLst>
            <pc:docMk/>
            <pc:sldMk cId="2285771221" sldId="466"/>
            <ac:spMk id="7" creationId="{0C9371A4-AE71-7075-DD8F-5D179FBD6A7C}"/>
          </ac:spMkLst>
        </pc:spChg>
        <pc:spChg chg="mod">
          <ac:chgData name="Leqian Zheng" userId="ba16f875985242ef" providerId="LiveId" clId="{F1A3EED5-954B-4EDD-984E-01056CDB6612}" dt="2022-07-25T13:25:28.134" v="2070" actId="20577"/>
          <ac:spMkLst>
            <pc:docMk/>
            <pc:sldMk cId="2285771221" sldId="466"/>
            <ac:spMk id="8" creationId="{C82C5B7F-984A-77A9-2C5F-61C2FE7CFA7E}"/>
          </ac:spMkLst>
        </pc:spChg>
      </pc:sldChg>
      <pc:sldChg chg="modSp add del mod ord">
        <pc:chgData name="Leqian Zheng" userId="ba16f875985242ef" providerId="LiveId" clId="{F1A3EED5-954B-4EDD-984E-01056CDB6612}" dt="2022-07-26T07:27:12.058" v="8052" actId="2696"/>
        <pc:sldMkLst>
          <pc:docMk/>
          <pc:sldMk cId="3374028699" sldId="467"/>
        </pc:sldMkLst>
        <pc:spChg chg="mod">
          <ac:chgData name="Leqian Zheng" userId="ba16f875985242ef" providerId="LiveId" clId="{F1A3EED5-954B-4EDD-984E-01056CDB6612}" dt="2022-07-25T13:31:21.149" v="2181" actId="207"/>
          <ac:spMkLst>
            <pc:docMk/>
            <pc:sldMk cId="3374028699" sldId="467"/>
            <ac:spMk id="31" creationId="{6B96E44B-D8B2-79BF-8A75-A265070AB937}"/>
          </ac:spMkLst>
        </pc:spChg>
        <pc:cxnChg chg="mod">
          <ac:chgData name="Leqian Zheng" userId="ba16f875985242ef" providerId="LiveId" clId="{F1A3EED5-954B-4EDD-984E-01056CDB6612}" dt="2022-07-25T13:31:17.419" v="2179" actId="108"/>
          <ac:cxnSpMkLst>
            <pc:docMk/>
            <pc:sldMk cId="3374028699" sldId="467"/>
            <ac:cxnSpMk id="32" creationId="{7EDB0130-B429-AA8A-2D86-4D5519FD9A41}"/>
          </ac:cxnSpMkLst>
        </pc:cxnChg>
        <pc:cxnChg chg="mod">
          <ac:chgData name="Leqian Zheng" userId="ba16f875985242ef" providerId="LiveId" clId="{F1A3EED5-954B-4EDD-984E-01056CDB6612}" dt="2022-07-25T13:31:16.834" v="2178" actId="108"/>
          <ac:cxnSpMkLst>
            <pc:docMk/>
            <pc:sldMk cId="3374028699" sldId="467"/>
            <ac:cxnSpMk id="33" creationId="{4136990F-7B1C-39FD-AD63-559677429DB4}"/>
          </ac:cxnSpMkLst>
        </pc:cxnChg>
      </pc:sldChg>
      <pc:sldChg chg="delSp modSp add del mod ord">
        <pc:chgData name="Leqian Zheng" userId="ba16f875985242ef" providerId="LiveId" clId="{F1A3EED5-954B-4EDD-984E-01056CDB6612}" dt="2022-07-25T13:40:43.709" v="2468" actId="2696"/>
        <pc:sldMkLst>
          <pc:docMk/>
          <pc:sldMk cId="2303841002" sldId="468"/>
        </pc:sldMkLst>
        <pc:spChg chg="del mod">
          <ac:chgData name="Leqian Zheng" userId="ba16f875985242ef" providerId="LiveId" clId="{F1A3EED5-954B-4EDD-984E-01056CDB6612}" dt="2022-07-25T13:40:11.555" v="2465" actId="21"/>
          <ac:spMkLst>
            <pc:docMk/>
            <pc:sldMk cId="2303841002" sldId="468"/>
            <ac:spMk id="5" creationId="{4FD2E6EC-A8B4-4FA3-FB48-04FC174A784A}"/>
          </ac:spMkLst>
        </pc:spChg>
        <pc:spChg chg="mod">
          <ac:chgData name="Leqian Zheng" userId="ba16f875985242ef" providerId="LiveId" clId="{F1A3EED5-954B-4EDD-984E-01056CDB6612}" dt="2022-07-25T13:40:18.971" v="2467" actId="21"/>
          <ac:spMkLst>
            <pc:docMk/>
            <pc:sldMk cId="2303841002" sldId="468"/>
            <ac:spMk id="7" creationId="{0C9371A4-AE71-7075-DD8F-5D179FBD6A7C}"/>
          </ac:spMkLst>
        </pc:spChg>
      </pc:sldChg>
      <pc:sldChg chg="addSp delSp modSp add mod">
        <pc:chgData name="Leqian Zheng" userId="ba16f875985242ef" providerId="LiveId" clId="{F1A3EED5-954B-4EDD-984E-01056CDB6612}" dt="2022-07-26T07:25:03.230" v="8048" actId="20578"/>
        <pc:sldMkLst>
          <pc:docMk/>
          <pc:sldMk cId="2592402847" sldId="469"/>
        </pc:sldMkLst>
        <pc:spChg chg="del">
          <ac:chgData name="Leqian Zheng" userId="ba16f875985242ef" providerId="LiveId" clId="{F1A3EED5-954B-4EDD-984E-01056CDB6612}" dt="2022-07-26T07:24:26.771" v="8037" actId="478"/>
          <ac:spMkLst>
            <pc:docMk/>
            <pc:sldMk cId="2592402847" sldId="469"/>
            <ac:spMk id="6" creationId="{4ADE9193-B483-2226-858E-6B01C7C92014}"/>
          </ac:spMkLst>
        </pc:spChg>
        <pc:spChg chg="del">
          <ac:chgData name="Leqian Zheng" userId="ba16f875985242ef" providerId="LiveId" clId="{F1A3EED5-954B-4EDD-984E-01056CDB6612}" dt="2022-07-26T07:24:40.642" v="8040" actId="478"/>
          <ac:spMkLst>
            <pc:docMk/>
            <pc:sldMk cId="2592402847" sldId="469"/>
            <ac:spMk id="7" creationId="{0C9371A4-AE71-7075-DD8F-5D179FBD6A7C}"/>
          </ac:spMkLst>
        </pc:spChg>
        <pc:spChg chg="add mod">
          <ac:chgData name="Leqian Zheng" userId="ba16f875985242ef" providerId="LiveId" clId="{F1A3EED5-954B-4EDD-984E-01056CDB6612}" dt="2022-07-26T07:24:26.977" v="8038"/>
          <ac:spMkLst>
            <pc:docMk/>
            <pc:sldMk cId="2592402847" sldId="469"/>
            <ac:spMk id="8" creationId="{C642B0AE-F0C8-CBBF-5532-335D3CD93B7E}"/>
          </ac:spMkLst>
        </pc:spChg>
        <pc:spChg chg="add del mod">
          <ac:chgData name="Leqian Zheng" userId="ba16f875985242ef" providerId="LiveId" clId="{F1A3EED5-954B-4EDD-984E-01056CDB6612}" dt="2022-07-26T07:24:41.651" v="8042"/>
          <ac:spMkLst>
            <pc:docMk/>
            <pc:sldMk cId="2592402847" sldId="469"/>
            <ac:spMk id="9" creationId="{1D2E490D-D67C-D25B-8ADC-9C8004D05201}"/>
          </ac:spMkLst>
        </pc:spChg>
        <pc:spChg chg="add mod">
          <ac:chgData name="Leqian Zheng" userId="ba16f875985242ef" providerId="LiveId" clId="{F1A3EED5-954B-4EDD-984E-01056CDB6612}" dt="2022-07-26T07:25:03.230" v="8048" actId="20578"/>
          <ac:spMkLst>
            <pc:docMk/>
            <pc:sldMk cId="2592402847" sldId="469"/>
            <ac:spMk id="10" creationId="{022D4425-B696-B7C7-105D-F315A5881572}"/>
          </ac:spMkLst>
        </pc:spChg>
      </pc:sldChg>
      <pc:sldChg chg="addSp delSp modSp add mod">
        <pc:chgData name="Leqian Zheng" userId="ba16f875985242ef" providerId="LiveId" clId="{F1A3EED5-954B-4EDD-984E-01056CDB6612}" dt="2022-07-26T07:25:12.595" v="8050"/>
        <pc:sldMkLst>
          <pc:docMk/>
          <pc:sldMk cId="2228382444" sldId="470"/>
        </pc:sldMkLst>
        <pc:spChg chg="add del mod">
          <ac:chgData name="Leqian Zheng" userId="ba16f875985242ef" providerId="LiveId" clId="{F1A3EED5-954B-4EDD-984E-01056CDB6612}" dt="2022-07-26T07:24:07.387" v="8031"/>
          <ac:spMkLst>
            <pc:docMk/>
            <pc:sldMk cId="2228382444" sldId="470"/>
            <ac:spMk id="5" creationId="{4788BC70-5E2F-E2C0-D9E2-7E673D52AFEF}"/>
          </ac:spMkLst>
        </pc:spChg>
        <pc:spChg chg="del mod">
          <ac:chgData name="Leqian Zheng" userId="ba16f875985242ef" providerId="LiveId" clId="{F1A3EED5-954B-4EDD-984E-01056CDB6612}" dt="2022-07-26T07:24:18.802" v="8036" actId="478"/>
          <ac:spMkLst>
            <pc:docMk/>
            <pc:sldMk cId="2228382444" sldId="470"/>
            <ac:spMk id="6" creationId="{4ADE9193-B483-2226-858E-6B01C7C92014}"/>
          </ac:spMkLst>
        </pc:spChg>
        <pc:spChg chg="del mod">
          <ac:chgData name="Leqian Zheng" userId="ba16f875985242ef" providerId="LiveId" clId="{F1A3EED5-954B-4EDD-984E-01056CDB6612}" dt="2022-07-26T07:25:12.322" v="8049" actId="478"/>
          <ac:spMkLst>
            <pc:docMk/>
            <pc:sldMk cId="2228382444" sldId="470"/>
            <ac:spMk id="7" creationId="{0C9371A4-AE71-7075-DD8F-5D179FBD6A7C}"/>
          </ac:spMkLst>
        </pc:spChg>
        <pc:spChg chg="add mod">
          <ac:chgData name="Leqian Zheng" userId="ba16f875985242ef" providerId="LiveId" clId="{F1A3EED5-954B-4EDD-984E-01056CDB6612}" dt="2022-07-26T07:24:12.944" v="8035"/>
          <ac:spMkLst>
            <pc:docMk/>
            <pc:sldMk cId="2228382444" sldId="470"/>
            <ac:spMk id="8" creationId="{2DED8CD5-5412-5648-9413-E8500D94F7C6}"/>
          </ac:spMkLst>
        </pc:spChg>
        <pc:spChg chg="add mod">
          <ac:chgData name="Leqian Zheng" userId="ba16f875985242ef" providerId="LiveId" clId="{F1A3EED5-954B-4EDD-984E-01056CDB6612}" dt="2022-07-26T07:25:12.595" v="8050"/>
          <ac:spMkLst>
            <pc:docMk/>
            <pc:sldMk cId="2228382444" sldId="470"/>
            <ac:spMk id="9" creationId="{704C999E-937F-5DC8-2211-6A5E07C0FAF1}"/>
          </ac:spMkLst>
        </pc:spChg>
      </pc:sldChg>
      <pc:sldChg chg="modSp add mod">
        <pc:chgData name="Leqian Zheng" userId="ba16f875985242ef" providerId="LiveId" clId="{F1A3EED5-954B-4EDD-984E-01056CDB6612}" dt="2022-07-26T07:23:45.707" v="8027" actId="1076"/>
        <pc:sldMkLst>
          <pc:docMk/>
          <pc:sldMk cId="1552802254" sldId="471"/>
        </pc:sldMkLst>
        <pc:spChg chg="mod">
          <ac:chgData name="Leqian Zheng" userId="ba16f875985242ef" providerId="LiveId" clId="{F1A3EED5-954B-4EDD-984E-01056CDB6612}" dt="2022-07-25T13:56:13.499" v="3650" actId="1076"/>
          <ac:spMkLst>
            <pc:docMk/>
            <pc:sldMk cId="1552802254" sldId="471"/>
            <ac:spMk id="6" creationId="{6570453A-0D8A-6BC9-D81A-9FB23449B4A5}"/>
          </ac:spMkLst>
        </pc:spChg>
        <pc:spChg chg="mod">
          <ac:chgData name="Leqian Zheng" userId="ba16f875985242ef" providerId="LiveId" clId="{F1A3EED5-954B-4EDD-984E-01056CDB6612}" dt="2022-07-26T07:23:45.707" v="8027" actId="1076"/>
          <ac:spMkLst>
            <pc:docMk/>
            <pc:sldMk cId="1552802254" sldId="471"/>
            <ac:spMk id="7" creationId="{0C9371A4-AE71-7075-DD8F-5D179FBD6A7C}"/>
          </ac:spMkLst>
        </pc:spChg>
      </pc:sldChg>
      <pc:sldChg chg="modSp add mod">
        <pc:chgData name="Leqian Zheng" userId="ba16f875985242ef" providerId="LiveId" clId="{F1A3EED5-954B-4EDD-984E-01056CDB6612}" dt="2022-07-26T07:23:53.867" v="8029" actId="1076"/>
        <pc:sldMkLst>
          <pc:docMk/>
          <pc:sldMk cId="1181485277" sldId="472"/>
        </pc:sldMkLst>
        <pc:spChg chg="mod">
          <ac:chgData name="Leqian Zheng" userId="ba16f875985242ef" providerId="LiveId" clId="{F1A3EED5-954B-4EDD-984E-01056CDB6612}" dt="2022-07-26T07:23:53.867" v="8029" actId="1076"/>
          <ac:spMkLst>
            <pc:docMk/>
            <pc:sldMk cId="1181485277" sldId="472"/>
            <ac:spMk id="7" creationId="{0C9371A4-AE71-7075-DD8F-5D179FBD6A7C}"/>
          </ac:spMkLst>
        </pc:spChg>
      </pc:sldChg>
      <pc:sldChg chg="addSp delSp modSp add mod">
        <pc:chgData name="Leqian Zheng" userId="ba16f875985242ef" providerId="LiveId" clId="{F1A3EED5-954B-4EDD-984E-01056CDB6612}" dt="2022-07-26T03:18:48.018" v="5485" actId="21"/>
        <pc:sldMkLst>
          <pc:docMk/>
          <pc:sldMk cId="1089329318" sldId="473"/>
        </pc:sldMkLst>
        <pc:spChg chg="add mod">
          <ac:chgData name="Leqian Zheng" userId="ba16f875985242ef" providerId="LiveId" clId="{F1A3EED5-954B-4EDD-984E-01056CDB6612}" dt="2022-07-26T03:18:42.586" v="5479" actId="1038"/>
          <ac:spMkLst>
            <pc:docMk/>
            <pc:sldMk cId="1089329318" sldId="473"/>
            <ac:spMk id="3" creationId="{1599588A-8A6F-A82F-D071-D5EA59A96AFF}"/>
          </ac:spMkLst>
        </pc:spChg>
        <pc:spChg chg="add mod ord">
          <ac:chgData name="Leqian Zheng" userId="ba16f875985242ef" providerId="LiveId" clId="{F1A3EED5-954B-4EDD-984E-01056CDB6612}" dt="2022-07-26T03:18:42.586" v="5479" actId="1038"/>
          <ac:spMkLst>
            <pc:docMk/>
            <pc:sldMk cId="1089329318" sldId="473"/>
            <ac:spMk id="4" creationId="{6EAC283B-6902-D840-EC6C-6B385EC15DE7}"/>
          </ac:spMkLst>
        </pc:spChg>
        <pc:spChg chg="del">
          <ac:chgData name="Leqian Zheng" userId="ba16f875985242ef" providerId="LiveId" clId="{F1A3EED5-954B-4EDD-984E-01056CDB6612}" dt="2022-07-26T02:51:48.340" v="4517" actId="21"/>
          <ac:spMkLst>
            <pc:docMk/>
            <pc:sldMk cId="1089329318" sldId="473"/>
            <ac:spMk id="5" creationId="{64846424-FDBE-F7DE-1D06-4F3805E924F0}"/>
          </ac:spMkLst>
        </pc:spChg>
        <pc:spChg chg="mod">
          <ac:chgData name="Leqian Zheng" userId="ba16f875985242ef" providerId="LiveId" clId="{F1A3EED5-954B-4EDD-984E-01056CDB6612}" dt="2022-07-26T03:18:48.018" v="5485" actId="21"/>
          <ac:spMkLst>
            <pc:docMk/>
            <pc:sldMk cId="1089329318" sldId="473"/>
            <ac:spMk id="7" creationId="{0C9371A4-AE71-7075-DD8F-5D179FBD6A7C}"/>
          </ac:spMkLst>
        </pc:spChg>
        <pc:spChg chg="add mod ord">
          <ac:chgData name="Leqian Zheng" userId="ba16f875985242ef" providerId="LiveId" clId="{F1A3EED5-954B-4EDD-984E-01056CDB6612}" dt="2022-07-26T03:18:42.586" v="5479" actId="1038"/>
          <ac:spMkLst>
            <pc:docMk/>
            <pc:sldMk cId="1089329318" sldId="473"/>
            <ac:spMk id="10" creationId="{B86FE411-F07A-68C0-A849-A539FFCEA67D}"/>
          </ac:spMkLst>
        </pc:spChg>
        <pc:spChg chg="add mod">
          <ac:chgData name="Leqian Zheng" userId="ba16f875985242ef" providerId="LiveId" clId="{F1A3EED5-954B-4EDD-984E-01056CDB6612}" dt="2022-07-26T03:18:42.586" v="5479" actId="1038"/>
          <ac:spMkLst>
            <pc:docMk/>
            <pc:sldMk cId="1089329318" sldId="473"/>
            <ac:spMk id="15" creationId="{5A318C18-4671-B050-B42D-9998957CE1FD}"/>
          </ac:spMkLst>
        </pc:spChg>
        <pc:spChg chg="add mod">
          <ac:chgData name="Leqian Zheng" userId="ba16f875985242ef" providerId="LiveId" clId="{F1A3EED5-954B-4EDD-984E-01056CDB6612}" dt="2022-07-26T03:18:42.586" v="5479" actId="1038"/>
          <ac:spMkLst>
            <pc:docMk/>
            <pc:sldMk cId="1089329318" sldId="473"/>
            <ac:spMk id="50" creationId="{B0CE7007-6F4C-6462-3ADC-9F034EF14D13}"/>
          </ac:spMkLst>
        </pc:spChg>
        <pc:grpChg chg="add mod">
          <ac:chgData name="Leqian Zheng" userId="ba16f875985242ef" providerId="LiveId" clId="{F1A3EED5-954B-4EDD-984E-01056CDB6612}" dt="2022-07-26T03:18:40.204" v="5474" actId="164"/>
          <ac:grpSpMkLst>
            <pc:docMk/>
            <pc:sldMk cId="1089329318" sldId="473"/>
            <ac:grpSpMk id="51" creationId="{9EED5FAE-6FBF-1FA0-1C0E-0A6C0453597F}"/>
          </ac:grpSpMkLst>
        </pc:grpChg>
        <pc:picChg chg="del">
          <ac:chgData name="Leqian Zheng" userId="ba16f875985242ef" providerId="LiveId" clId="{F1A3EED5-954B-4EDD-984E-01056CDB6612}" dt="2022-07-26T02:50:50.933" v="4494" actId="21"/>
          <ac:picMkLst>
            <pc:docMk/>
            <pc:sldMk cId="1089329318" sldId="473"/>
            <ac:picMk id="6" creationId="{992859D4-0046-24D7-1FF3-BDC2C1E04FC4}"/>
          </ac:picMkLst>
        </pc:picChg>
        <pc:picChg chg="add del mod">
          <ac:chgData name="Leqian Zheng" userId="ba16f875985242ef" providerId="LiveId" clId="{F1A3EED5-954B-4EDD-984E-01056CDB6612}" dt="2022-07-26T02:51:46.866" v="4516" actId="21"/>
          <ac:picMkLst>
            <pc:docMk/>
            <pc:sldMk cId="1089329318" sldId="473"/>
            <ac:picMk id="8" creationId="{28795FC9-AD16-345F-54F5-5743C08CE09C}"/>
          </ac:picMkLst>
        </pc:picChg>
        <pc:cxnChg chg="add mod">
          <ac:chgData name="Leqian Zheng" userId="ba16f875985242ef" providerId="LiveId" clId="{F1A3EED5-954B-4EDD-984E-01056CDB6612}" dt="2022-07-26T03:18:42.586" v="5479" actId="1038"/>
          <ac:cxnSpMkLst>
            <pc:docMk/>
            <pc:sldMk cId="1089329318" sldId="473"/>
            <ac:cxnSpMk id="11" creationId="{3A346ACE-93BB-CD89-7FB0-AECFA4BB1DB2}"/>
          </ac:cxnSpMkLst>
        </pc:cxnChg>
        <pc:cxnChg chg="add del mod">
          <ac:chgData name="Leqian Zheng" userId="ba16f875985242ef" providerId="LiveId" clId="{F1A3EED5-954B-4EDD-984E-01056CDB6612}" dt="2022-07-26T03:00:10.423" v="4743" actId="21"/>
          <ac:cxnSpMkLst>
            <pc:docMk/>
            <pc:sldMk cId="1089329318" sldId="473"/>
            <ac:cxnSpMk id="16" creationId="{23723A82-D683-E88E-47A9-BAB374732F96}"/>
          </ac:cxnSpMkLst>
        </pc:cxnChg>
        <pc:cxnChg chg="add del mod">
          <ac:chgData name="Leqian Zheng" userId="ba16f875985242ef" providerId="LiveId" clId="{F1A3EED5-954B-4EDD-984E-01056CDB6612}" dt="2022-07-26T03:00:50.646" v="4798" actId="21"/>
          <ac:cxnSpMkLst>
            <pc:docMk/>
            <pc:sldMk cId="1089329318" sldId="473"/>
            <ac:cxnSpMk id="28" creationId="{8777E4C7-20D7-3EB2-DFCD-1B977B782DAF}"/>
          </ac:cxnSpMkLst>
        </pc:cxnChg>
        <pc:cxnChg chg="add del mod">
          <ac:chgData name="Leqian Zheng" userId="ba16f875985242ef" providerId="LiveId" clId="{F1A3EED5-954B-4EDD-984E-01056CDB6612}" dt="2022-07-26T03:06:30.712" v="4938" actId="21"/>
          <ac:cxnSpMkLst>
            <pc:docMk/>
            <pc:sldMk cId="1089329318" sldId="473"/>
            <ac:cxnSpMk id="29" creationId="{3421D91A-4F29-5631-F7A9-BAAA2900F91F}"/>
          </ac:cxnSpMkLst>
        </pc:cxnChg>
        <pc:cxnChg chg="add mod">
          <ac:chgData name="Leqian Zheng" userId="ba16f875985242ef" providerId="LiveId" clId="{F1A3EED5-954B-4EDD-984E-01056CDB6612}" dt="2022-07-26T03:18:42.586" v="5479" actId="1038"/>
          <ac:cxnSpMkLst>
            <pc:docMk/>
            <pc:sldMk cId="1089329318" sldId="473"/>
            <ac:cxnSpMk id="32" creationId="{C0BD84A2-F8ED-961B-D713-A74C6920B67C}"/>
          </ac:cxnSpMkLst>
        </pc:cxnChg>
        <pc:cxnChg chg="add del mod">
          <ac:chgData name="Leqian Zheng" userId="ba16f875985242ef" providerId="LiveId" clId="{F1A3EED5-954B-4EDD-984E-01056CDB6612}" dt="2022-07-26T03:06:21.340" v="4934" actId="478"/>
          <ac:cxnSpMkLst>
            <pc:docMk/>
            <pc:sldMk cId="1089329318" sldId="473"/>
            <ac:cxnSpMk id="34" creationId="{BFEAF11B-6B47-D8E0-7DA1-B6C598BB523A}"/>
          </ac:cxnSpMkLst>
        </pc:cxnChg>
      </pc:sldChg>
      <pc:sldChg chg="add del">
        <pc:chgData name="Leqian Zheng" userId="ba16f875985242ef" providerId="LiveId" clId="{F1A3EED5-954B-4EDD-984E-01056CDB6612}" dt="2022-07-26T02:18:18.957" v="4224" actId="2696"/>
        <pc:sldMkLst>
          <pc:docMk/>
          <pc:sldMk cId="4158021924" sldId="473"/>
        </pc:sldMkLst>
      </pc:sldChg>
      <pc:sldChg chg="addSp delSp modSp add del mod ord setBg">
        <pc:chgData name="Leqian Zheng" userId="ba16f875985242ef" providerId="LiveId" clId="{F1A3EED5-954B-4EDD-984E-01056CDB6612}" dt="2022-07-26T03:34:08.200" v="5691"/>
        <pc:sldMkLst>
          <pc:docMk/>
          <pc:sldMk cId="474909470" sldId="474"/>
        </pc:sldMkLst>
        <pc:spChg chg="add del mod">
          <ac:chgData name="Leqian Zheng" userId="ba16f875985242ef" providerId="LiveId" clId="{F1A3EED5-954B-4EDD-984E-01056CDB6612}" dt="2022-07-26T03:29:50.144" v="5661" actId="21"/>
          <ac:spMkLst>
            <pc:docMk/>
            <pc:sldMk cId="474909470" sldId="474"/>
            <ac:spMk id="5" creationId="{8BF3E621-46CD-8532-7E82-4BF9544D3A38}"/>
          </ac:spMkLst>
        </pc:spChg>
        <pc:spChg chg="add del mod">
          <ac:chgData name="Leqian Zheng" userId="ba16f875985242ef" providerId="LiveId" clId="{F1A3EED5-954B-4EDD-984E-01056CDB6612}" dt="2022-07-26T03:33:04.279" v="5682" actId="21"/>
          <ac:spMkLst>
            <pc:docMk/>
            <pc:sldMk cId="474909470" sldId="474"/>
            <ac:spMk id="6" creationId="{2C5FDD32-9953-B561-AC6E-4C1CD397EA16}"/>
          </ac:spMkLst>
        </pc:spChg>
        <pc:spChg chg="mod">
          <ac:chgData name="Leqian Zheng" userId="ba16f875985242ef" providerId="LiveId" clId="{F1A3EED5-954B-4EDD-984E-01056CDB6612}" dt="2022-07-26T03:32:51.817" v="5677"/>
          <ac:spMkLst>
            <pc:docMk/>
            <pc:sldMk cId="474909470" sldId="474"/>
            <ac:spMk id="13" creationId="{4AA15080-63B2-4DEA-A5EC-786F94526D4E}"/>
          </ac:spMkLst>
        </pc:spChg>
      </pc:sldChg>
      <pc:sldChg chg="delSp modSp add del mod">
        <pc:chgData name="Leqian Zheng" userId="ba16f875985242ef" providerId="LiveId" clId="{F1A3EED5-954B-4EDD-984E-01056CDB6612}" dt="2022-07-26T03:18:53.414" v="5486" actId="2696"/>
        <pc:sldMkLst>
          <pc:docMk/>
          <pc:sldMk cId="1019273554" sldId="474"/>
        </pc:sldMkLst>
        <pc:spChg chg="del">
          <ac:chgData name="Leqian Zheng" userId="ba16f875985242ef" providerId="LiveId" clId="{F1A3EED5-954B-4EDD-984E-01056CDB6612}" dt="2022-07-26T03:16:25.967" v="5214" actId="21"/>
          <ac:spMkLst>
            <pc:docMk/>
            <pc:sldMk cId="1019273554" sldId="474"/>
            <ac:spMk id="3" creationId="{1599588A-8A6F-A82F-D071-D5EA59A96AFF}"/>
          </ac:spMkLst>
        </pc:spChg>
        <pc:spChg chg="del">
          <ac:chgData name="Leqian Zheng" userId="ba16f875985242ef" providerId="LiveId" clId="{F1A3EED5-954B-4EDD-984E-01056CDB6612}" dt="2022-07-26T03:16:25.116" v="5213" actId="21"/>
          <ac:spMkLst>
            <pc:docMk/>
            <pc:sldMk cId="1019273554" sldId="474"/>
            <ac:spMk id="4" creationId="{6EAC283B-6902-D840-EC6C-6B385EC15DE7}"/>
          </ac:spMkLst>
        </pc:spChg>
        <pc:spChg chg="mod">
          <ac:chgData name="Leqian Zheng" userId="ba16f875985242ef" providerId="LiveId" clId="{F1A3EED5-954B-4EDD-984E-01056CDB6612}" dt="2022-07-26T03:16:53.507" v="5299" actId="21"/>
          <ac:spMkLst>
            <pc:docMk/>
            <pc:sldMk cId="1019273554" sldId="474"/>
            <ac:spMk id="7" creationId="{0C9371A4-AE71-7075-DD8F-5D179FBD6A7C}"/>
          </ac:spMkLst>
        </pc:spChg>
        <pc:spChg chg="del">
          <ac:chgData name="Leqian Zheng" userId="ba16f875985242ef" providerId="LiveId" clId="{F1A3EED5-954B-4EDD-984E-01056CDB6612}" dt="2022-07-26T03:16:25.116" v="5213" actId="21"/>
          <ac:spMkLst>
            <pc:docMk/>
            <pc:sldMk cId="1019273554" sldId="474"/>
            <ac:spMk id="10" creationId="{B86FE411-F07A-68C0-A849-A539FFCEA67D}"/>
          </ac:spMkLst>
        </pc:spChg>
        <pc:spChg chg="del">
          <ac:chgData name="Leqian Zheng" userId="ba16f875985242ef" providerId="LiveId" clId="{F1A3EED5-954B-4EDD-984E-01056CDB6612}" dt="2022-07-26T03:16:25.116" v="5213" actId="21"/>
          <ac:spMkLst>
            <pc:docMk/>
            <pc:sldMk cId="1019273554" sldId="474"/>
            <ac:spMk id="15" creationId="{5A318C18-4671-B050-B42D-9998957CE1FD}"/>
          </ac:spMkLst>
        </pc:spChg>
        <pc:spChg chg="del">
          <ac:chgData name="Leqian Zheng" userId="ba16f875985242ef" providerId="LiveId" clId="{F1A3EED5-954B-4EDD-984E-01056CDB6612}" dt="2022-07-26T03:16:25.116" v="5213" actId="21"/>
          <ac:spMkLst>
            <pc:docMk/>
            <pc:sldMk cId="1019273554" sldId="474"/>
            <ac:spMk id="50" creationId="{B0CE7007-6F4C-6462-3ADC-9F034EF14D13}"/>
          </ac:spMkLst>
        </pc:spChg>
        <pc:cxnChg chg="del mod">
          <ac:chgData name="Leqian Zheng" userId="ba16f875985242ef" providerId="LiveId" clId="{F1A3EED5-954B-4EDD-984E-01056CDB6612}" dt="2022-07-26T03:16:25.116" v="5213" actId="21"/>
          <ac:cxnSpMkLst>
            <pc:docMk/>
            <pc:sldMk cId="1019273554" sldId="474"/>
            <ac:cxnSpMk id="11" creationId="{3A346ACE-93BB-CD89-7FB0-AECFA4BB1DB2}"/>
          </ac:cxnSpMkLst>
        </pc:cxnChg>
        <pc:cxnChg chg="del mod">
          <ac:chgData name="Leqian Zheng" userId="ba16f875985242ef" providerId="LiveId" clId="{F1A3EED5-954B-4EDD-984E-01056CDB6612}" dt="2022-07-26T03:16:25.116" v="5213" actId="21"/>
          <ac:cxnSpMkLst>
            <pc:docMk/>
            <pc:sldMk cId="1019273554" sldId="474"/>
            <ac:cxnSpMk id="32" creationId="{C0BD84A2-F8ED-961B-D713-A74C6920B67C}"/>
          </ac:cxnSpMkLst>
        </pc:cxnChg>
      </pc:sldChg>
      <pc:sldChg chg="addSp delSp modSp add mod setBg">
        <pc:chgData name="Leqian Zheng" userId="ba16f875985242ef" providerId="LiveId" clId="{F1A3EED5-954B-4EDD-984E-01056CDB6612}" dt="2022-07-26T07:28:25.433" v="8066" actId="20577"/>
        <pc:sldMkLst>
          <pc:docMk/>
          <pc:sldMk cId="2797251017" sldId="475"/>
        </pc:sldMkLst>
        <pc:spChg chg="ord">
          <ac:chgData name="Leqian Zheng" userId="ba16f875985242ef" providerId="LiveId" clId="{F1A3EED5-954B-4EDD-984E-01056CDB6612}" dt="2022-07-26T03:36:00.285" v="5705" actId="166"/>
          <ac:spMkLst>
            <pc:docMk/>
            <pc:sldMk cId="2797251017" sldId="475"/>
            <ac:spMk id="2" creationId="{060ABFF2-A01E-2DC4-BFF8-83FC1265E042}"/>
          </ac:spMkLst>
        </pc:spChg>
        <pc:spChg chg="del">
          <ac:chgData name="Leqian Zheng" userId="ba16f875985242ef" providerId="LiveId" clId="{F1A3EED5-954B-4EDD-984E-01056CDB6612}" dt="2022-07-26T03:35:39.063" v="5696" actId="21"/>
          <ac:spMkLst>
            <pc:docMk/>
            <pc:sldMk cId="2797251017" sldId="475"/>
            <ac:spMk id="6" creationId="{2C5FDD32-9953-B561-AC6E-4C1CD397EA16}"/>
          </ac:spMkLst>
        </pc:spChg>
        <pc:spChg chg="add mod ord">
          <ac:chgData name="Leqian Zheng" userId="ba16f875985242ef" providerId="LiveId" clId="{F1A3EED5-954B-4EDD-984E-01056CDB6612}" dt="2022-07-26T03:36:03.030" v="5707" actId="170"/>
          <ac:spMkLst>
            <pc:docMk/>
            <pc:sldMk cId="2797251017" sldId="475"/>
            <ac:spMk id="7" creationId="{20CE3DE0-5F47-ED38-B256-D098C5C111F0}"/>
          </ac:spMkLst>
        </pc:spChg>
        <pc:spChg chg="add del mod">
          <ac:chgData name="Leqian Zheng" userId="ba16f875985242ef" providerId="LiveId" clId="{F1A3EED5-954B-4EDD-984E-01056CDB6612}" dt="2022-07-26T03:36:35.171" v="5717" actId="478"/>
          <ac:spMkLst>
            <pc:docMk/>
            <pc:sldMk cId="2797251017" sldId="475"/>
            <ac:spMk id="8" creationId="{B6238564-CE1F-4F41-9DEB-612CE6AEE340}"/>
          </ac:spMkLst>
        </pc:spChg>
        <pc:spChg chg="add mod">
          <ac:chgData name="Leqian Zheng" userId="ba16f875985242ef" providerId="LiveId" clId="{F1A3EED5-954B-4EDD-984E-01056CDB6612}" dt="2022-07-26T07:28:25.433" v="8066" actId="20577"/>
          <ac:spMkLst>
            <pc:docMk/>
            <pc:sldMk cId="2797251017" sldId="475"/>
            <ac:spMk id="9" creationId="{D863D016-A919-A746-6375-4E9F975E1EEC}"/>
          </ac:spMkLst>
        </pc:spChg>
      </pc:sldChg>
      <pc:sldChg chg="add del setBg">
        <pc:chgData name="Leqian Zheng" userId="ba16f875985242ef" providerId="LiveId" clId="{F1A3EED5-954B-4EDD-984E-01056CDB6612}" dt="2022-07-26T03:34:22.627" v="5693"/>
        <pc:sldMkLst>
          <pc:docMk/>
          <pc:sldMk cId="195464949" sldId="476"/>
        </pc:sldMkLst>
      </pc:sldChg>
      <pc:sldChg chg="addSp modSp add del mod">
        <pc:chgData name="Leqian Zheng" userId="ba16f875985242ef" providerId="LiveId" clId="{F1A3EED5-954B-4EDD-984E-01056CDB6612}" dt="2022-07-26T06:37:16.832" v="6647" actId="2696"/>
        <pc:sldMkLst>
          <pc:docMk/>
          <pc:sldMk cId="1794542031" sldId="476"/>
        </pc:sldMkLst>
        <pc:spChg chg="add mod">
          <ac:chgData name="Leqian Zheng" userId="ba16f875985242ef" providerId="LiveId" clId="{F1A3EED5-954B-4EDD-984E-01056CDB6612}" dt="2022-07-26T06:33:39.159" v="6599"/>
          <ac:spMkLst>
            <pc:docMk/>
            <pc:sldMk cId="1794542031" sldId="476"/>
            <ac:spMk id="19" creationId="{1FBA23F0-CB33-24BC-883C-0F7DF9F35662}"/>
          </ac:spMkLst>
        </pc:spChg>
        <pc:spChg chg="add mod">
          <ac:chgData name="Leqian Zheng" userId="ba16f875985242ef" providerId="LiveId" clId="{F1A3EED5-954B-4EDD-984E-01056CDB6612}" dt="2022-07-26T06:33:52.084" v="6603" actId="1076"/>
          <ac:spMkLst>
            <pc:docMk/>
            <pc:sldMk cId="1794542031" sldId="476"/>
            <ac:spMk id="20" creationId="{CE7AF8B6-A755-A323-D496-B45F3A9ABBE4}"/>
          </ac:spMkLst>
        </pc:spChg>
      </pc:sldChg>
      <pc:sldChg chg="addSp modSp add mod">
        <pc:chgData name="Leqian Zheng" userId="ba16f875985242ef" providerId="LiveId" clId="{F1A3EED5-954B-4EDD-984E-01056CDB6612}" dt="2022-07-26T06:43:24.794" v="6741" actId="1035"/>
        <pc:sldMkLst>
          <pc:docMk/>
          <pc:sldMk cId="2454216323" sldId="477"/>
        </pc:sldMkLst>
        <pc:spChg chg="mod">
          <ac:chgData name="Leqian Zheng" userId="ba16f875985242ef" providerId="LiveId" clId="{F1A3EED5-954B-4EDD-984E-01056CDB6612}" dt="2022-07-26T06:43:09.452" v="6721"/>
          <ac:spMkLst>
            <pc:docMk/>
            <pc:sldMk cId="2454216323" sldId="477"/>
            <ac:spMk id="5" creationId="{01212069-3B88-842D-8174-F5CE7B6271A4}"/>
          </ac:spMkLst>
        </pc:spChg>
        <pc:spChg chg="add mod">
          <ac:chgData name="Leqian Zheng" userId="ba16f875985242ef" providerId="LiveId" clId="{F1A3EED5-954B-4EDD-984E-01056CDB6612}" dt="2022-07-26T06:43:24.794" v="6741" actId="1035"/>
          <ac:spMkLst>
            <pc:docMk/>
            <pc:sldMk cId="2454216323" sldId="477"/>
            <ac:spMk id="19" creationId="{13AAF78A-012B-A9F5-6846-4A9A8526BBAE}"/>
          </ac:spMkLst>
        </pc:spChg>
        <pc:spChg chg="add mod">
          <ac:chgData name="Leqian Zheng" userId="ba16f875985242ef" providerId="LiveId" clId="{F1A3EED5-954B-4EDD-984E-01056CDB6612}" dt="2022-07-26T06:37:15.471" v="6646"/>
          <ac:spMkLst>
            <pc:docMk/>
            <pc:sldMk cId="2454216323" sldId="477"/>
            <ac:spMk id="20" creationId="{62FBD6C1-44D6-497F-82EF-FAA15ECD9927}"/>
          </ac:spMkLst>
        </pc:spChg>
      </pc:sldChg>
      <pc:sldChg chg="addSp delSp modSp add del mod">
        <pc:chgData name="Leqian Zheng" userId="ba16f875985242ef" providerId="LiveId" clId="{F1A3EED5-954B-4EDD-984E-01056CDB6612}" dt="2022-07-26T06:57:55.374" v="7013" actId="2696"/>
        <pc:sldMkLst>
          <pc:docMk/>
          <pc:sldMk cId="3388687704" sldId="478"/>
        </pc:sldMkLst>
        <pc:spChg chg="add del mod">
          <ac:chgData name="Leqian Zheng" userId="ba16f875985242ef" providerId="LiveId" clId="{F1A3EED5-954B-4EDD-984E-01056CDB6612}" dt="2022-07-26T06:57:53.399" v="7011" actId="21"/>
          <ac:spMkLst>
            <pc:docMk/>
            <pc:sldMk cId="3388687704" sldId="478"/>
            <ac:spMk id="6" creationId="{A63A650D-144A-0298-F4EE-2D3FCE4230F9}"/>
          </ac:spMkLst>
        </pc:spChg>
        <pc:spChg chg="add del mod">
          <ac:chgData name="Leqian Zheng" userId="ba16f875985242ef" providerId="LiveId" clId="{F1A3EED5-954B-4EDD-984E-01056CDB6612}" dt="2022-07-26T06:57:53.399" v="7011" actId="21"/>
          <ac:spMkLst>
            <pc:docMk/>
            <pc:sldMk cId="3388687704" sldId="478"/>
            <ac:spMk id="7" creationId="{B30A6B46-384B-2D95-C154-FD39B52AFFA1}"/>
          </ac:spMkLst>
        </pc:spChg>
      </pc:sldChg>
      <pc:sldChg chg="addSp modSp add del mod">
        <pc:chgData name="Leqian Zheng" userId="ba16f875985242ef" providerId="LiveId" clId="{F1A3EED5-954B-4EDD-984E-01056CDB6612}" dt="2022-07-26T06:59:51.806" v="7112" actId="2696"/>
        <pc:sldMkLst>
          <pc:docMk/>
          <pc:sldMk cId="1195378922" sldId="479"/>
        </pc:sldMkLst>
        <pc:spChg chg="add mod">
          <ac:chgData name="Leqian Zheng" userId="ba16f875985242ef" providerId="LiveId" clId="{F1A3EED5-954B-4EDD-984E-01056CDB6612}" dt="2022-07-26T06:57:54.194" v="7012"/>
          <ac:spMkLst>
            <pc:docMk/>
            <pc:sldMk cId="1195378922" sldId="479"/>
            <ac:spMk id="6" creationId="{56373614-DA29-6934-5A4F-2F5CFF307A57}"/>
          </ac:spMkLst>
        </pc:spChg>
        <pc:spChg chg="add mod">
          <ac:chgData name="Leqian Zheng" userId="ba16f875985242ef" providerId="LiveId" clId="{F1A3EED5-954B-4EDD-984E-01056CDB6612}" dt="2022-07-26T06:59:08.509" v="7101" actId="1076"/>
          <ac:spMkLst>
            <pc:docMk/>
            <pc:sldMk cId="1195378922" sldId="479"/>
            <ac:spMk id="7" creationId="{CD2E958E-D528-6548-3840-8D7DC03B5353}"/>
          </ac:spMkLst>
        </pc:spChg>
      </pc:sldChg>
      <pc:sldChg chg="addSp modSp add mod">
        <pc:chgData name="Leqian Zheng" userId="ba16f875985242ef" providerId="LiveId" clId="{F1A3EED5-954B-4EDD-984E-01056CDB6612}" dt="2022-07-26T07:01:04.013" v="7141" actId="1076"/>
        <pc:sldMkLst>
          <pc:docMk/>
          <pc:sldMk cId="2553669488" sldId="480"/>
        </pc:sldMkLst>
        <pc:spChg chg="add mod">
          <ac:chgData name="Leqian Zheng" userId="ba16f875985242ef" providerId="LiveId" clId="{F1A3EED5-954B-4EDD-984E-01056CDB6612}" dt="2022-07-26T06:59:50.040" v="7111"/>
          <ac:spMkLst>
            <pc:docMk/>
            <pc:sldMk cId="2553669488" sldId="480"/>
            <ac:spMk id="6" creationId="{4BA16C1A-4D6C-5F50-FDC9-3C935C59B2CC}"/>
          </ac:spMkLst>
        </pc:spChg>
        <pc:spChg chg="add mod">
          <ac:chgData name="Leqian Zheng" userId="ba16f875985242ef" providerId="LiveId" clId="{F1A3EED5-954B-4EDD-984E-01056CDB6612}" dt="2022-07-26T07:01:04.013" v="7141" actId="1076"/>
          <ac:spMkLst>
            <pc:docMk/>
            <pc:sldMk cId="2553669488" sldId="480"/>
            <ac:spMk id="7" creationId="{D40DF7FA-1B2B-99F3-A247-448336313DE6}"/>
          </ac:spMkLst>
        </pc:spChg>
      </pc:sldChg>
      <pc:sldChg chg="addSp delSp modSp add mod">
        <pc:chgData name="Leqian Zheng" userId="ba16f875985242ef" providerId="LiveId" clId="{F1A3EED5-954B-4EDD-984E-01056CDB6612}" dt="2022-07-26T07:02:21.133" v="7208" actId="207"/>
        <pc:sldMkLst>
          <pc:docMk/>
          <pc:sldMk cId="1172025355" sldId="481"/>
        </pc:sldMkLst>
        <pc:spChg chg="add del mod">
          <ac:chgData name="Leqian Zheng" userId="ba16f875985242ef" providerId="LiveId" clId="{F1A3EED5-954B-4EDD-984E-01056CDB6612}" dt="2022-07-26T07:01:55.344" v="7146"/>
          <ac:spMkLst>
            <pc:docMk/>
            <pc:sldMk cId="1172025355" sldId="481"/>
            <ac:spMk id="27" creationId="{1F5FE655-D3BD-7DC7-7676-00C6EC17A406}"/>
          </ac:spMkLst>
        </pc:spChg>
        <pc:spChg chg="add mod">
          <ac:chgData name="Leqian Zheng" userId="ba16f875985242ef" providerId="LiveId" clId="{F1A3EED5-954B-4EDD-984E-01056CDB6612}" dt="2022-07-26T07:02:01.214" v="7147"/>
          <ac:spMkLst>
            <pc:docMk/>
            <pc:sldMk cId="1172025355" sldId="481"/>
            <ac:spMk id="28" creationId="{CAAEB68D-D347-47FE-04C0-7A2FDC210829}"/>
          </ac:spMkLst>
        </pc:spChg>
        <pc:spChg chg="add mod">
          <ac:chgData name="Leqian Zheng" userId="ba16f875985242ef" providerId="LiveId" clId="{F1A3EED5-954B-4EDD-984E-01056CDB6612}" dt="2022-07-26T07:02:21.133" v="7208" actId="207"/>
          <ac:spMkLst>
            <pc:docMk/>
            <pc:sldMk cId="1172025355" sldId="481"/>
            <ac:spMk id="29" creationId="{975E224E-4410-AFAA-B241-9EFE4BCA5335}"/>
          </ac:spMkLst>
        </pc:spChg>
      </pc:sldChg>
      <pc:sldChg chg="delSp modSp add mod">
        <pc:chgData name="Leqian Zheng" userId="ba16f875985242ef" providerId="LiveId" clId="{F1A3EED5-954B-4EDD-984E-01056CDB6612}" dt="2022-07-26T07:03:29.754" v="7215" actId="207"/>
        <pc:sldMkLst>
          <pc:docMk/>
          <pc:sldMk cId="2235715767" sldId="482"/>
        </pc:sldMkLst>
        <pc:spChg chg="mod">
          <ac:chgData name="Leqian Zheng" userId="ba16f875985242ef" providerId="LiveId" clId="{F1A3EED5-954B-4EDD-984E-01056CDB6612}" dt="2022-07-26T07:03:29.754" v="7215" actId="207"/>
          <ac:spMkLst>
            <pc:docMk/>
            <pc:sldMk cId="2235715767" sldId="482"/>
            <ac:spMk id="22" creationId="{3E8CD110-09D3-0953-BBFC-69A5BF0A10CA}"/>
          </ac:spMkLst>
        </pc:spChg>
        <pc:spChg chg="mod">
          <ac:chgData name="Leqian Zheng" userId="ba16f875985242ef" providerId="LiveId" clId="{F1A3EED5-954B-4EDD-984E-01056CDB6612}" dt="2022-07-26T07:03:29.754" v="7215" actId="207"/>
          <ac:spMkLst>
            <pc:docMk/>
            <pc:sldMk cId="2235715767" sldId="482"/>
            <ac:spMk id="29" creationId="{22A77E5E-54B0-E1D4-A68F-1D578A7248E2}"/>
          </ac:spMkLst>
        </pc:spChg>
        <pc:cxnChg chg="mod">
          <ac:chgData name="Leqian Zheng" userId="ba16f875985242ef" providerId="LiveId" clId="{F1A3EED5-954B-4EDD-984E-01056CDB6612}" dt="2022-07-26T07:03:21.994" v="7213" actId="108"/>
          <ac:cxnSpMkLst>
            <pc:docMk/>
            <pc:sldMk cId="2235715767" sldId="482"/>
            <ac:cxnSpMk id="26" creationId="{39CD58B7-B08B-A69B-5E0A-20035386633F}"/>
          </ac:cxnSpMkLst>
        </pc:cxnChg>
        <pc:cxnChg chg="del">
          <ac:chgData name="Leqian Zheng" userId="ba16f875985242ef" providerId="LiveId" clId="{F1A3EED5-954B-4EDD-984E-01056CDB6612}" dt="2022-07-26T07:03:08.060" v="7211" actId="21"/>
          <ac:cxnSpMkLst>
            <pc:docMk/>
            <pc:sldMk cId="2235715767" sldId="482"/>
            <ac:cxnSpMk id="33" creationId="{D94D9986-4434-E26E-36BA-D8F675593128}"/>
          </ac:cxnSpMkLst>
        </pc:cxnChg>
        <pc:cxnChg chg="mod">
          <ac:chgData name="Leqian Zheng" userId="ba16f875985242ef" providerId="LiveId" clId="{F1A3EED5-954B-4EDD-984E-01056CDB6612}" dt="2022-07-26T07:03:13.942" v="7212" actId="108"/>
          <ac:cxnSpMkLst>
            <pc:docMk/>
            <pc:sldMk cId="2235715767" sldId="482"/>
            <ac:cxnSpMk id="48" creationId="{0969FAA9-794B-2635-BA3F-0CE7B37E4308}"/>
          </ac:cxnSpMkLst>
        </pc:cxnChg>
      </pc:sldChg>
      <pc:sldChg chg="delSp modSp add mod">
        <pc:chgData name="Leqian Zheng" userId="ba16f875985242ef" providerId="LiveId" clId="{F1A3EED5-954B-4EDD-984E-01056CDB6612}" dt="2022-07-26T07:10:50.951" v="7516" actId="21"/>
        <pc:sldMkLst>
          <pc:docMk/>
          <pc:sldMk cId="281615269" sldId="483"/>
        </pc:sldMkLst>
        <pc:spChg chg="mod">
          <ac:chgData name="Leqian Zheng" userId="ba16f875985242ef" providerId="LiveId" clId="{F1A3EED5-954B-4EDD-984E-01056CDB6612}" dt="2022-07-26T07:10:36.193" v="7510" actId="207"/>
          <ac:spMkLst>
            <pc:docMk/>
            <pc:sldMk cId="281615269" sldId="483"/>
            <ac:spMk id="27" creationId="{AE7731DB-6110-9DC8-B432-723E34D33582}"/>
          </ac:spMkLst>
        </pc:spChg>
        <pc:spChg chg="mod">
          <ac:chgData name="Leqian Zheng" userId="ba16f875985242ef" providerId="LiveId" clId="{F1A3EED5-954B-4EDD-984E-01056CDB6612}" dt="2022-07-26T07:10:36.193" v="7510" actId="207"/>
          <ac:spMkLst>
            <pc:docMk/>
            <pc:sldMk cId="281615269" sldId="483"/>
            <ac:spMk id="28" creationId="{10F47400-5960-FD43-3959-AAD3C95ED5ED}"/>
          </ac:spMkLst>
        </pc:spChg>
        <pc:spChg chg="mod">
          <ac:chgData name="Leqian Zheng" userId="ba16f875985242ef" providerId="LiveId" clId="{F1A3EED5-954B-4EDD-984E-01056CDB6612}" dt="2022-07-26T07:10:36.193" v="7510" actId="207"/>
          <ac:spMkLst>
            <pc:docMk/>
            <pc:sldMk cId="281615269" sldId="483"/>
            <ac:spMk id="40" creationId="{18E25B08-0390-4EA2-1FFA-C2899CDF965E}"/>
          </ac:spMkLst>
        </pc:spChg>
        <pc:spChg chg="mod">
          <ac:chgData name="Leqian Zheng" userId="ba16f875985242ef" providerId="LiveId" clId="{F1A3EED5-954B-4EDD-984E-01056CDB6612}" dt="2022-07-26T07:10:36.193" v="7510" actId="207"/>
          <ac:spMkLst>
            <pc:docMk/>
            <pc:sldMk cId="281615269" sldId="483"/>
            <ac:spMk id="41" creationId="{59F5D621-C753-5A8A-1FBB-F7C46DDB8307}"/>
          </ac:spMkLst>
        </pc:spChg>
        <pc:spChg chg="del">
          <ac:chgData name="Leqian Zheng" userId="ba16f875985242ef" providerId="LiveId" clId="{F1A3EED5-954B-4EDD-984E-01056CDB6612}" dt="2022-07-26T07:10:50.245" v="7515" actId="21"/>
          <ac:spMkLst>
            <pc:docMk/>
            <pc:sldMk cId="281615269" sldId="483"/>
            <ac:spMk id="74" creationId="{4962F6F9-6B65-B1F7-ABE7-392C6292318A}"/>
          </ac:spMkLst>
        </pc:spChg>
        <pc:cxnChg chg="mod">
          <ac:chgData name="Leqian Zheng" userId="ba16f875985242ef" providerId="LiveId" clId="{F1A3EED5-954B-4EDD-984E-01056CDB6612}" dt="2022-07-26T07:10:43.470" v="7513" actId="108"/>
          <ac:cxnSpMkLst>
            <pc:docMk/>
            <pc:sldMk cId="281615269" sldId="483"/>
            <ac:cxnSpMk id="29" creationId="{B3FF58A7-9DF9-F712-FEA1-B3297F323F65}"/>
          </ac:cxnSpMkLst>
        </pc:cxnChg>
        <pc:cxnChg chg="mod">
          <ac:chgData name="Leqian Zheng" userId="ba16f875985242ef" providerId="LiveId" clId="{F1A3EED5-954B-4EDD-984E-01056CDB6612}" dt="2022-07-26T07:10:47.142" v="7514" actId="108"/>
          <ac:cxnSpMkLst>
            <pc:docMk/>
            <pc:sldMk cId="281615269" sldId="483"/>
            <ac:cxnSpMk id="30" creationId="{8CC2C0AA-E01E-A612-5C87-D87FE89B9950}"/>
          </ac:cxnSpMkLst>
        </pc:cxnChg>
        <pc:cxnChg chg="mod">
          <ac:chgData name="Leqian Zheng" userId="ba16f875985242ef" providerId="LiveId" clId="{F1A3EED5-954B-4EDD-984E-01056CDB6612}" dt="2022-07-26T07:10:41.189" v="7512" actId="108"/>
          <ac:cxnSpMkLst>
            <pc:docMk/>
            <pc:sldMk cId="281615269" sldId="483"/>
            <ac:cxnSpMk id="32" creationId="{7EDB0130-B429-AA8A-2D86-4D5519FD9A41}"/>
          </ac:cxnSpMkLst>
        </pc:cxnChg>
        <pc:cxnChg chg="mod">
          <ac:chgData name="Leqian Zheng" userId="ba16f875985242ef" providerId="LiveId" clId="{F1A3EED5-954B-4EDD-984E-01056CDB6612}" dt="2022-07-26T07:10:39.614" v="7511" actId="108"/>
          <ac:cxnSpMkLst>
            <pc:docMk/>
            <pc:sldMk cId="281615269" sldId="483"/>
            <ac:cxnSpMk id="33" creationId="{4136990F-7B1C-39FD-AD63-559677429DB4}"/>
          </ac:cxnSpMkLst>
        </pc:cxnChg>
        <pc:cxnChg chg="del mod">
          <ac:chgData name="Leqian Zheng" userId="ba16f875985242ef" providerId="LiveId" clId="{F1A3EED5-954B-4EDD-984E-01056CDB6612}" dt="2022-07-26T07:10:50.951" v="7516" actId="21"/>
          <ac:cxnSpMkLst>
            <pc:docMk/>
            <pc:sldMk cId="281615269" sldId="483"/>
            <ac:cxnSpMk id="49" creationId="{D87B5E12-450D-1945-FA4A-FA7FE4FE0253}"/>
          </ac:cxnSpMkLst>
        </pc:cxnChg>
      </pc:sldChg>
      <pc:sldChg chg="delSp modSp add del mod">
        <pc:chgData name="Leqian Zheng" userId="ba16f875985242ef" providerId="LiveId" clId="{F1A3EED5-954B-4EDD-984E-01056CDB6612}" dt="2022-07-26T07:13:39.399" v="7583" actId="2696"/>
        <pc:sldMkLst>
          <pc:docMk/>
          <pc:sldMk cId="1553935885" sldId="484"/>
        </pc:sldMkLst>
        <pc:spChg chg="del">
          <ac:chgData name="Leqian Zheng" userId="ba16f875985242ef" providerId="LiveId" clId="{F1A3EED5-954B-4EDD-984E-01056CDB6612}" dt="2022-07-26T07:12:42.526" v="7574" actId="21"/>
          <ac:spMkLst>
            <pc:docMk/>
            <pc:sldMk cId="1553935885" sldId="484"/>
            <ac:spMk id="31" creationId="{6B96E44B-D8B2-79BF-8A75-A265070AB937}"/>
          </ac:spMkLst>
        </pc:spChg>
        <pc:spChg chg="del">
          <ac:chgData name="Leqian Zheng" userId="ba16f875985242ef" providerId="LiveId" clId="{F1A3EED5-954B-4EDD-984E-01056CDB6612}" dt="2022-07-26T07:12:43.987" v="7575" actId="21"/>
          <ac:spMkLst>
            <pc:docMk/>
            <pc:sldMk cId="1553935885" sldId="484"/>
            <ac:spMk id="42" creationId="{FB628710-5946-000A-1A3D-AC7EC50D634E}"/>
          </ac:spMkLst>
        </pc:spChg>
        <pc:spChg chg="del">
          <ac:chgData name="Leqian Zheng" userId="ba16f875985242ef" providerId="LiveId" clId="{F1A3EED5-954B-4EDD-984E-01056CDB6612}" dt="2022-07-26T07:12:46.331" v="7576" actId="21"/>
          <ac:spMkLst>
            <pc:docMk/>
            <pc:sldMk cId="1553935885" sldId="484"/>
            <ac:spMk id="74" creationId="{4962F6F9-6B65-B1F7-ABE7-392C6292318A}"/>
          </ac:spMkLst>
        </pc:spChg>
        <pc:cxnChg chg="mod">
          <ac:chgData name="Leqian Zheng" userId="ba16f875985242ef" providerId="LiveId" clId="{F1A3EED5-954B-4EDD-984E-01056CDB6612}" dt="2022-07-26T07:12:42.526" v="7574" actId="21"/>
          <ac:cxnSpMkLst>
            <pc:docMk/>
            <pc:sldMk cId="1553935885" sldId="484"/>
            <ac:cxnSpMk id="32" creationId="{7EDB0130-B429-AA8A-2D86-4D5519FD9A41}"/>
          </ac:cxnSpMkLst>
        </pc:cxnChg>
        <pc:cxnChg chg="mod">
          <ac:chgData name="Leqian Zheng" userId="ba16f875985242ef" providerId="LiveId" clId="{F1A3EED5-954B-4EDD-984E-01056CDB6612}" dt="2022-07-26T07:12:42.526" v="7574" actId="21"/>
          <ac:cxnSpMkLst>
            <pc:docMk/>
            <pc:sldMk cId="1553935885" sldId="484"/>
            <ac:cxnSpMk id="33" creationId="{4136990F-7B1C-39FD-AD63-559677429DB4}"/>
          </ac:cxnSpMkLst>
        </pc:cxnChg>
        <pc:cxnChg chg="del mod">
          <ac:chgData name="Leqian Zheng" userId="ba16f875985242ef" providerId="LiveId" clId="{F1A3EED5-954B-4EDD-984E-01056CDB6612}" dt="2022-07-26T07:12:46.794" v="7577" actId="21"/>
          <ac:cxnSpMkLst>
            <pc:docMk/>
            <pc:sldMk cId="1553935885" sldId="484"/>
            <ac:cxnSpMk id="49" creationId="{D87B5E12-450D-1945-FA4A-FA7FE4FE0253}"/>
          </ac:cxnSpMkLst>
        </pc:cxnChg>
      </pc:sldChg>
      <pc:sldChg chg="add del">
        <pc:chgData name="Leqian Zheng" userId="ba16f875985242ef" providerId="LiveId" clId="{F1A3EED5-954B-4EDD-984E-01056CDB6612}" dt="2022-07-26T07:22:21.232" v="8012" actId="2696"/>
        <pc:sldMkLst>
          <pc:docMk/>
          <pc:sldMk cId="3421773541" sldId="484"/>
        </pc:sldMkLst>
      </pc:sldChg>
      <pc:sldChg chg="modSp add mod">
        <pc:chgData name="Leqian Zheng" userId="ba16f875985242ef" providerId="LiveId" clId="{F1A3EED5-954B-4EDD-984E-01056CDB6612}" dt="2022-07-26T07:27:40.085" v="8062" actId="207"/>
        <pc:sldMkLst>
          <pc:docMk/>
          <pc:sldMk cId="3979712716" sldId="484"/>
        </pc:sldMkLst>
        <pc:spChg chg="mod">
          <ac:chgData name="Leqian Zheng" userId="ba16f875985242ef" providerId="LiveId" clId="{F1A3EED5-954B-4EDD-984E-01056CDB6612}" dt="2022-07-26T07:27:34.908" v="8060" actId="207"/>
          <ac:spMkLst>
            <pc:docMk/>
            <pc:sldMk cId="3979712716" sldId="484"/>
            <ac:spMk id="27" creationId="{AE7731DB-6110-9DC8-B432-723E34D33582}"/>
          </ac:spMkLst>
        </pc:spChg>
        <pc:spChg chg="mod">
          <ac:chgData name="Leqian Zheng" userId="ba16f875985242ef" providerId="LiveId" clId="{F1A3EED5-954B-4EDD-984E-01056CDB6612}" dt="2022-07-26T07:27:34.908" v="8060" actId="207"/>
          <ac:spMkLst>
            <pc:docMk/>
            <pc:sldMk cId="3979712716" sldId="484"/>
            <ac:spMk id="28" creationId="{10F47400-5960-FD43-3959-AAD3C95ED5ED}"/>
          </ac:spMkLst>
        </pc:spChg>
        <pc:spChg chg="mod">
          <ac:chgData name="Leqian Zheng" userId="ba16f875985242ef" providerId="LiveId" clId="{F1A3EED5-954B-4EDD-984E-01056CDB6612}" dt="2022-07-26T07:27:40.085" v="8062" actId="207"/>
          <ac:spMkLst>
            <pc:docMk/>
            <pc:sldMk cId="3979712716" sldId="484"/>
            <ac:spMk id="31" creationId="{6B96E44B-D8B2-79BF-8A75-A265070AB937}"/>
          </ac:spMkLst>
        </pc:spChg>
        <pc:spChg chg="mod">
          <ac:chgData name="Leqian Zheng" userId="ba16f875985242ef" providerId="LiveId" clId="{F1A3EED5-954B-4EDD-984E-01056CDB6612}" dt="2022-07-26T07:27:34.908" v="8060" actId="207"/>
          <ac:spMkLst>
            <pc:docMk/>
            <pc:sldMk cId="3979712716" sldId="484"/>
            <ac:spMk id="40" creationId="{18E25B08-0390-4EA2-1FFA-C2899CDF965E}"/>
          </ac:spMkLst>
        </pc:spChg>
        <pc:spChg chg="mod">
          <ac:chgData name="Leqian Zheng" userId="ba16f875985242ef" providerId="LiveId" clId="{F1A3EED5-954B-4EDD-984E-01056CDB6612}" dt="2022-07-26T07:27:34.908" v="8060" actId="207"/>
          <ac:spMkLst>
            <pc:docMk/>
            <pc:sldMk cId="3979712716" sldId="484"/>
            <ac:spMk id="41" creationId="{59F5D621-C753-5A8A-1FBB-F7C46DDB8307}"/>
          </ac:spMkLst>
        </pc:spChg>
        <pc:spChg chg="mod">
          <ac:chgData name="Leqian Zheng" userId="ba16f875985242ef" providerId="LiveId" clId="{F1A3EED5-954B-4EDD-984E-01056CDB6612}" dt="2022-07-26T07:27:40.085" v="8062" actId="207"/>
          <ac:spMkLst>
            <pc:docMk/>
            <pc:sldMk cId="3979712716" sldId="484"/>
            <ac:spMk id="42" creationId="{FB628710-5946-000A-1A3D-AC7EC50D634E}"/>
          </ac:spMkLst>
        </pc:spChg>
        <pc:cxnChg chg="mod">
          <ac:chgData name="Leqian Zheng" userId="ba16f875985242ef" providerId="LiveId" clId="{F1A3EED5-954B-4EDD-984E-01056CDB6612}" dt="2022-07-26T07:27:14.927" v="8053" actId="108"/>
          <ac:cxnSpMkLst>
            <pc:docMk/>
            <pc:sldMk cId="3979712716" sldId="484"/>
            <ac:cxnSpMk id="29" creationId="{B3FF58A7-9DF9-F712-FEA1-B3297F323F65}"/>
          </ac:cxnSpMkLst>
        </pc:cxnChg>
        <pc:cxnChg chg="mod">
          <ac:chgData name="Leqian Zheng" userId="ba16f875985242ef" providerId="LiveId" clId="{F1A3EED5-954B-4EDD-984E-01056CDB6612}" dt="2022-07-26T07:27:22.544" v="8057" actId="108"/>
          <ac:cxnSpMkLst>
            <pc:docMk/>
            <pc:sldMk cId="3979712716" sldId="484"/>
            <ac:cxnSpMk id="30" creationId="{8CC2C0AA-E01E-A612-5C87-D87FE89B9950}"/>
          </ac:cxnSpMkLst>
        </pc:cxnChg>
        <pc:cxnChg chg="mod">
          <ac:chgData name="Leqian Zheng" userId="ba16f875985242ef" providerId="LiveId" clId="{F1A3EED5-954B-4EDD-984E-01056CDB6612}" dt="2022-07-26T07:27:17.425" v="8056" actId="108"/>
          <ac:cxnSpMkLst>
            <pc:docMk/>
            <pc:sldMk cId="3979712716" sldId="484"/>
            <ac:cxnSpMk id="32" creationId="{7EDB0130-B429-AA8A-2D86-4D5519FD9A41}"/>
          </ac:cxnSpMkLst>
        </pc:cxnChg>
        <pc:cxnChg chg="mod">
          <ac:chgData name="Leqian Zheng" userId="ba16f875985242ef" providerId="LiveId" clId="{F1A3EED5-954B-4EDD-984E-01056CDB6612}" dt="2022-07-26T07:27:23.529" v="8058" actId="108"/>
          <ac:cxnSpMkLst>
            <pc:docMk/>
            <pc:sldMk cId="3979712716" sldId="484"/>
            <ac:cxnSpMk id="33" creationId="{4136990F-7B1C-39FD-AD63-559677429DB4}"/>
          </ac:cxnSpMkLst>
        </pc:cxnChg>
      </pc:sldChg>
    </pc:docChg>
  </pc:docChgLst>
  <pc:docChgLst>
    <pc:chgData name="Leqian Zheng" userId="ba16f875985242ef" providerId="LiveId" clId="{E8633A38-7302-4B50-9BD6-43B25D6E0604}"/>
    <pc:docChg chg="undo custSel addSld delSld modSld sldOrd">
      <pc:chgData name="Leqian Zheng" userId="ba16f875985242ef" providerId="LiveId" clId="{E8633A38-7302-4B50-9BD6-43B25D6E0604}" dt="2022-08-19T03:31:14.051" v="274" actId="6549"/>
      <pc:docMkLst>
        <pc:docMk/>
      </pc:docMkLst>
      <pc:sldChg chg="addSp delSp modSp mod modMedia setBg delAnim setClrOvrMap modNotesTx">
        <pc:chgData name="Leqian Zheng" userId="ba16f875985242ef" providerId="LiveId" clId="{E8633A38-7302-4B50-9BD6-43B25D6E0604}" dt="2022-08-19T03:31:14.051" v="274" actId="6549"/>
        <pc:sldMkLst>
          <pc:docMk/>
          <pc:sldMk cId="1782609985" sldId="256"/>
        </pc:sldMkLst>
        <pc:spChg chg="add mod">
          <ac:chgData name="Leqian Zheng" userId="ba16f875985242ef" providerId="LiveId" clId="{E8633A38-7302-4B50-9BD6-43B25D6E0604}" dt="2022-08-18T12:28:47.044" v="189" actId="3064"/>
          <ac:spMkLst>
            <pc:docMk/>
            <pc:sldMk cId="1782609985" sldId="256"/>
            <ac:spMk id="2" creationId="{31358996-DD4F-0BF3-66C9-6840398E1451}"/>
          </ac:spMkLst>
        </pc:spChg>
        <pc:spChg chg="mod">
          <ac:chgData name="Leqian Zheng" userId="ba16f875985242ef" providerId="LiveId" clId="{E8633A38-7302-4B50-9BD6-43B25D6E0604}" dt="2022-08-18T12:29:24.471" v="197" actId="2711"/>
          <ac:spMkLst>
            <pc:docMk/>
            <pc:sldMk cId="1782609985" sldId="256"/>
            <ac:spMk id="9" creationId="{F9B5E40A-07C3-3CD2-4B11-7CE3AAA674C1}"/>
          </ac:spMkLst>
        </pc:spChg>
        <pc:spChg chg="add del mod">
          <ac:chgData name="Leqian Zheng" userId="ba16f875985242ef" providerId="LiveId" clId="{E8633A38-7302-4B50-9BD6-43B25D6E0604}" dt="2022-08-18T04:36:01.501" v="134" actId="21"/>
          <ac:spMkLst>
            <pc:docMk/>
            <pc:sldMk cId="1782609985" sldId="256"/>
            <ac:spMk id="12" creationId="{E7A2374F-50CC-E1B3-3AC5-E1FC50015018}"/>
          </ac:spMkLst>
        </pc:spChg>
        <pc:spChg chg="mod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78" creationId="{2107E49E-7692-F9D1-5B4A-DDC95ED9A89A}"/>
          </ac:spMkLst>
        </pc:spChg>
        <pc:spChg chg="add del">
          <ac:chgData name="Leqian Zheng" userId="ba16f875985242ef" providerId="LiveId" clId="{E8633A38-7302-4B50-9BD6-43B25D6E0604}" dt="2022-08-18T04:36:24.658" v="138" actId="26606"/>
          <ac:spMkLst>
            <pc:docMk/>
            <pc:sldMk cId="1782609985" sldId="256"/>
            <ac:spMk id="81" creationId="{716F42E0-28DF-4093-AFC5-CA01F54C8897}"/>
          </ac:spMkLst>
        </pc:spChg>
        <pc:spChg chg="add del">
          <ac:chgData name="Leqian Zheng" userId="ba16f875985242ef" providerId="LiveId" clId="{E8633A38-7302-4B50-9BD6-43B25D6E0604}" dt="2022-08-18T04:33:26.897" v="96" actId="26606"/>
          <ac:spMkLst>
            <pc:docMk/>
            <pc:sldMk cId="1782609985" sldId="256"/>
            <ac:spMk id="83" creationId="{2B566528-1B12-4246-9431-5C2D7D081168}"/>
          </ac:spMkLst>
        </pc:spChg>
        <pc:spChg chg="add del">
          <ac:chgData name="Leqian Zheng" userId="ba16f875985242ef" providerId="LiveId" clId="{E8633A38-7302-4B50-9BD6-43B25D6E0604}" dt="2022-08-18T04:33:21.512" v="84" actId="26606"/>
          <ac:spMkLst>
            <pc:docMk/>
            <pc:sldMk cId="1782609985" sldId="256"/>
            <ac:spMk id="84" creationId="{04812C46-200A-4DEB-A05E-3ED6C68C2387}"/>
          </ac:spMkLst>
        </pc:spChg>
        <pc:spChg chg="add del">
          <ac:chgData name="Leqian Zheng" userId="ba16f875985242ef" providerId="LiveId" clId="{E8633A38-7302-4B50-9BD6-43B25D6E0604}" dt="2022-08-18T04:33:24.398" v="92" actId="26606"/>
          <ac:spMkLst>
            <pc:docMk/>
            <pc:sldMk cId="1782609985" sldId="256"/>
            <ac:spMk id="85" creationId="{59A309A7-1751-4ABE-A3C1-EEC40366AD89}"/>
          </ac:spMkLst>
        </pc:spChg>
        <pc:spChg chg="add del">
          <ac:chgData name="Leqian Zheng" userId="ba16f875985242ef" providerId="LiveId" clId="{E8633A38-7302-4B50-9BD6-43B25D6E0604}" dt="2022-08-18T04:33:21.512" v="84" actId="26606"/>
          <ac:spMkLst>
            <pc:docMk/>
            <pc:sldMk cId="1782609985" sldId="256"/>
            <ac:spMk id="86" creationId="{D1EA859B-E555-4109-94F3-6700E046E008}"/>
          </ac:spMkLst>
        </pc:spChg>
        <pc:spChg chg="add del">
          <ac:chgData name="Leqian Zheng" userId="ba16f875985242ef" providerId="LiveId" clId="{E8633A38-7302-4B50-9BD6-43B25D6E0604}" dt="2022-08-18T04:33:24.398" v="92" actId="26606"/>
          <ac:spMkLst>
            <pc:docMk/>
            <pc:sldMk cId="1782609985" sldId="256"/>
            <ac:spMk id="87" creationId="{967D8EB6-EAE1-4F9C-B398-83321E287204}"/>
          </ac:spMkLst>
        </pc:spChg>
        <pc:spChg chg="add del">
          <ac:chgData name="Leqian Zheng" userId="ba16f875985242ef" providerId="LiveId" clId="{E8633A38-7302-4B50-9BD6-43B25D6E0604}" dt="2022-08-18T04:33:23.546" v="90" actId="26606"/>
          <ac:spMkLst>
            <pc:docMk/>
            <pc:sldMk cId="1782609985" sldId="256"/>
            <ac:spMk id="90" creationId="{3150CB11-0C61-439E-910F-5787759E72A0}"/>
          </ac:spMkLst>
        </pc:spChg>
        <pc:spChg chg="add del">
          <ac:chgData name="Leqian Zheng" userId="ba16f875985242ef" providerId="LiveId" clId="{E8633A38-7302-4B50-9BD6-43B25D6E0604}" dt="2022-08-18T04:33:23.546" v="90" actId="26606"/>
          <ac:spMkLst>
            <pc:docMk/>
            <pc:sldMk cId="1782609985" sldId="256"/>
            <ac:spMk id="92" creationId="{43F8A58B-5155-44CE-A5FF-7647B47D0A7A}"/>
          </ac:spMkLst>
        </pc:spChg>
        <pc:spChg chg="add del">
          <ac:chgData name="Leqian Zheng" userId="ba16f875985242ef" providerId="LiveId" clId="{E8633A38-7302-4B50-9BD6-43B25D6E0604}" dt="2022-08-18T04:33:23.546" v="90" actId="26606"/>
          <ac:spMkLst>
            <pc:docMk/>
            <pc:sldMk cId="1782609985" sldId="256"/>
            <ac:spMk id="93" creationId="{BACC6370-2D7E-4714-9D71-7542949D7D5D}"/>
          </ac:spMkLst>
        </pc:spChg>
        <pc:spChg chg="add del">
          <ac:chgData name="Leqian Zheng" userId="ba16f875985242ef" providerId="LiveId" clId="{E8633A38-7302-4B50-9BD6-43B25D6E0604}" dt="2022-08-18T04:33:23.546" v="90" actId="26606"/>
          <ac:spMkLst>
            <pc:docMk/>
            <pc:sldMk cId="1782609985" sldId="256"/>
            <ac:spMk id="94" creationId="{443F2ACA-E6D6-4028-82DD-F03C262D5DE6}"/>
          </ac:spMkLst>
        </pc:spChg>
        <pc:spChg chg="add del">
          <ac:chgData name="Leqian Zheng" userId="ba16f875985242ef" providerId="LiveId" clId="{E8633A38-7302-4B50-9BD6-43B25D6E0604}" dt="2022-08-18T04:33:23.546" v="90" actId="26606"/>
          <ac:spMkLst>
            <pc:docMk/>
            <pc:sldMk cId="1782609985" sldId="256"/>
            <ac:spMk id="95" creationId="{256B2C21-A230-48C0-8DF1-C46611373C44}"/>
          </ac:spMkLst>
        </pc:spChg>
        <pc:spChg chg="add del">
          <ac:chgData name="Leqian Zheng" userId="ba16f875985242ef" providerId="LiveId" clId="{E8633A38-7302-4B50-9BD6-43B25D6E0604}" dt="2022-08-18T04:33:23.546" v="90" actId="26606"/>
          <ac:spMkLst>
            <pc:docMk/>
            <pc:sldMk cId="1782609985" sldId="256"/>
            <ac:spMk id="96" creationId="{3847E18C-932D-4C95-AABA-FEC7C9499AD7}"/>
          </ac:spMkLst>
        </pc:spChg>
        <pc:spChg chg="add del">
          <ac:chgData name="Leqian Zheng" userId="ba16f875985242ef" providerId="LiveId" clId="{E8633A38-7302-4B50-9BD6-43B25D6E0604}" dt="2022-08-18T04:33:24.398" v="92" actId="26606"/>
          <ac:spMkLst>
            <pc:docMk/>
            <pc:sldMk cId="1782609985" sldId="256"/>
            <ac:spMk id="99" creationId="{E7A2374F-50CC-E1B3-3AC5-E1FC50015018}"/>
          </ac:spMkLst>
        </pc:spChg>
        <pc:spChg chg="add del">
          <ac:chgData name="Leqian Zheng" userId="ba16f875985242ef" providerId="LiveId" clId="{E8633A38-7302-4B50-9BD6-43B25D6E0604}" dt="2022-08-18T04:36:24.658" v="138" actId="26606"/>
          <ac:spMkLst>
            <pc:docMk/>
            <pc:sldMk cId="1782609985" sldId="256"/>
            <ac:spMk id="100" creationId="{4063B759-00FC-46D1-9898-8E8625268FAF}"/>
          </ac:spMkLst>
        </pc:spChg>
        <pc:spChg chg="add del">
          <ac:chgData name="Leqian Zheng" userId="ba16f875985242ef" providerId="LiveId" clId="{E8633A38-7302-4B50-9BD6-43B25D6E0604}" dt="2022-08-18T04:33:26.054" v="94" actId="26606"/>
          <ac:spMkLst>
            <pc:docMk/>
            <pc:sldMk cId="1782609985" sldId="256"/>
            <ac:spMk id="101" creationId="{BACC6370-2D7E-4714-9D71-7542949D7D5D}"/>
          </ac:spMkLst>
        </pc:spChg>
        <pc:spChg chg="add del">
          <ac:chgData name="Leqian Zheng" userId="ba16f875985242ef" providerId="LiveId" clId="{E8633A38-7302-4B50-9BD6-43B25D6E0604}" dt="2022-08-18T04:33:26.054" v="94" actId="26606"/>
          <ac:spMkLst>
            <pc:docMk/>
            <pc:sldMk cId="1782609985" sldId="256"/>
            <ac:spMk id="102" creationId="{256B2C21-A230-48C0-8DF1-C46611373C44}"/>
          </ac:spMkLst>
        </pc:spChg>
        <pc:spChg chg="add del">
          <ac:chgData name="Leqian Zheng" userId="ba16f875985242ef" providerId="LiveId" clId="{E8633A38-7302-4B50-9BD6-43B25D6E0604}" dt="2022-08-18T04:33:26.054" v="94" actId="26606"/>
          <ac:spMkLst>
            <pc:docMk/>
            <pc:sldMk cId="1782609985" sldId="256"/>
            <ac:spMk id="103" creationId="{3847E18C-932D-4C95-AABA-FEC7C9499AD7}"/>
          </ac:spMkLst>
        </pc:spChg>
        <pc:spChg chg="add del">
          <ac:chgData name="Leqian Zheng" userId="ba16f875985242ef" providerId="LiveId" clId="{E8633A38-7302-4B50-9BD6-43B25D6E0604}" dt="2022-08-18T04:33:26.054" v="94" actId="26606"/>
          <ac:spMkLst>
            <pc:docMk/>
            <pc:sldMk cId="1782609985" sldId="256"/>
            <ac:spMk id="104" creationId="{3150CB11-0C61-439E-910F-5787759E72A0}"/>
          </ac:spMkLst>
        </pc:spChg>
        <pc:spChg chg="add del">
          <ac:chgData name="Leqian Zheng" userId="ba16f875985242ef" providerId="LiveId" clId="{E8633A38-7302-4B50-9BD6-43B25D6E0604}" dt="2022-08-18T04:33:26.054" v="94" actId="26606"/>
          <ac:spMkLst>
            <pc:docMk/>
            <pc:sldMk cId="1782609985" sldId="256"/>
            <ac:spMk id="105" creationId="{43F8A58B-5155-44CE-A5FF-7647B47D0A7A}"/>
          </ac:spMkLst>
        </pc:spChg>
        <pc:spChg chg="add del">
          <ac:chgData name="Leqian Zheng" userId="ba16f875985242ef" providerId="LiveId" clId="{E8633A38-7302-4B50-9BD6-43B25D6E0604}" dt="2022-08-18T04:33:26.054" v="94" actId="26606"/>
          <ac:spMkLst>
            <pc:docMk/>
            <pc:sldMk cId="1782609985" sldId="256"/>
            <ac:spMk id="106" creationId="{443F2ACA-E6D6-4028-82DD-F03C262D5DE6}"/>
          </ac:spMkLst>
        </pc:spChg>
        <pc:spChg chg="add del">
          <ac:chgData name="Leqian Zheng" userId="ba16f875985242ef" providerId="LiveId" clId="{E8633A38-7302-4B50-9BD6-43B25D6E0604}" dt="2022-08-18T04:36:24.658" v="138" actId="26606"/>
          <ac:spMkLst>
            <pc:docMk/>
            <pc:sldMk cId="1782609985" sldId="256"/>
            <ac:spMk id="108" creationId="{D5B012D8-7F27-4758-9AC6-C889B154BD73}"/>
          </ac:spMkLst>
        </pc:spChg>
        <pc:spChg chg="add del">
          <ac:chgData name="Leqian Zheng" userId="ba16f875985242ef" providerId="LiveId" clId="{E8633A38-7302-4B50-9BD6-43B25D6E0604}" dt="2022-08-18T04:33:26.897" v="96" actId="26606"/>
          <ac:spMkLst>
            <pc:docMk/>
            <pc:sldMk cId="1782609985" sldId="256"/>
            <ac:spMk id="109" creationId="{E7A2374F-50CC-E1B3-3AC5-E1FC50015018}"/>
          </ac:spMkLst>
        </pc:spChg>
        <pc:spChg chg="add del">
          <ac:chgData name="Leqian Zheng" userId="ba16f875985242ef" providerId="LiveId" clId="{E8633A38-7302-4B50-9BD6-43B25D6E0604}" dt="2022-08-18T04:33:26.897" v="96" actId="26606"/>
          <ac:spMkLst>
            <pc:docMk/>
            <pc:sldMk cId="1782609985" sldId="256"/>
            <ac:spMk id="110" creationId="{2E80C965-DB6D-4F81-9E9E-B027384D0BD6}"/>
          </ac:spMkLst>
        </pc:spChg>
        <pc:spChg chg="add del">
          <ac:chgData name="Leqian Zheng" userId="ba16f875985242ef" providerId="LiveId" clId="{E8633A38-7302-4B50-9BD6-43B25D6E0604}" dt="2022-08-18T04:33:26.897" v="96" actId="26606"/>
          <ac:spMkLst>
            <pc:docMk/>
            <pc:sldMk cId="1782609985" sldId="256"/>
            <ac:spMk id="111" creationId="{A580F890-B085-4E95-96AA-55AEBEC5CE6E}"/>
          </ac:spMkLst>
        </pc:spChg>
        <pc:spChg chg="add del">
          <ac:chgData name="Leqian Zheng" userId="ba16f875985242ef" providerId="LiveId" clId="{E8633A38-7302-4B50-9BD6-43B25D6E0604}" dt="2022-08-18T04:33:26.897" v="96" actId="26606"/>
          <ac:spMkLst>
            <pc:docMk/>
            <pc:sldMk cId="1782609985" sldId="256"/>
            <ac:spMk id="112" creationId="{D3F51FEB-38FB-4F6C-9F7B-2F2AFAB65463}"/>
          </ac:spMkLst>
        </pc:spChg>
        <pc:spChg chg="add del">
          <ac:chgData name="Leqian Zheng" userId="ba16f875985242ef" providerId="LiveId" clId="{E8633A38-7302-4B50-9BD6-43B25D6E0604}" dt="2022-08-18T04:33:26.897" v="96" actId="26606"/>
          <ac:spMkLst>
            <pc:docMk/>
            <pc:sldMk cId="1782609985" sldId="256"/>
            <ac:spMk id="113" creationId="{1E547BA6-BAE0-43BB-A7CA-60F69CE252F0}"/>
          </ac:spMkLst>
        </pc:spChg>
        <pc:spChg chg="add del">
          <ac:chgData name="Leqian Zheng" userId="ba16f875985242ef" providerId="LiveId" clId="{E8633A38-7302-4B50-9BD6-43B25D6E0604}" dt="2022-08-18T04:36:34.147" v="140" actId="26606"/>
          <ac:spMkLst>
            <pc:docMk/>
            <pc:sldMk cId="1782609985" sldId="256"/>
            <ac:spMk id="114" creationId="{E49CC64F-7275-4E33-961B-0C5CDC439875}"/>
          </ac:spMkLst>
        </pc:spChg>
        <pc:spChg chg="add del">
          <ac:chgData name="Leqian Zheng" userId="ba16f875985242ef" providerId="LiveId" clId="{E8633A38-7302-4B50-9BD6-43B25D6E0604}" dt="2022-08-18T04:33:28.647" v="98" actId="26606"/>
          <ac:spMkLst>
            <pc:docMk/>
            <pc:sldMk cId="1782609985" sldId="256"/>
            <ac:spMk id="115" creationId="{E7A2374F-50CC-E1B3-3AC5-E1FC50015018}"/>
          </ac:spMkLst>
        </pc:spChg>
        <pc:spChg chg="add del">
          <ac:chgData name="Leqian Zheng" userId="ba16f875985242ef" providerId="LiveId" clId="{E8633A38-7302-4B50-9BD6-43B25D6E0604}" dt="2022-08-18T04:33:28.647" v="98" actId="26606"/>
          <ac:spMkLst>
            <pc:docMk/>
            <pc:sldMk cId="1782609985" sldId="256"/>
            <ac:spMk id="116" creationId="{59A309A7-1751-4ABE-A3C1-EEC40366AD89}"/>
          </ac:spMkLst>
        </pc:spChg>
        <pc:spChg chg="add del">
          <ac:chgData name="Leqian Zheng" userId="ba16f875985242ef" providerId="LiveId" clId="{E8633A38-7302-4B50-9BD6-43B25D6E0604}" dt="2022-08-18T04:33:28.647" v="98" actId="26606"/>
          <ac:spMkLst>
            <pc:docMk/>
            <pc:sldMk cId="1782609985" sldId="256"/>
            <ac:spMk id="117" creationId="{967D8EB6-EAE1-4F9C-B398-83321E287204}"/>
          </ac:spMkLst>
        </pc:spChg>
        <pc:spChg chg="add del">
          <ac:chgData name="Leqian Zheng" userId="ba16f875985242ef" providerId="LiveId" clId="{E8633A38-7302-4B50-9BD6-43B25D6E0604}" dt="2022-08-18T04:33:29.692" v="100" actId="26606"/>
          <ac:spMkLst>
            <pc:docMk/>
            <pc:sldMk cId="1782609985" sldId="256"/>
            <ac:spMk id="120" creationId="{76EFD3D9-44F0-4267-BCC1-1613E79D8274}"/>
          </ac:spMkLst>
        </pc:spChg>
        <pc:spChg chg="add del">
          <ac:chgData name="Leqian Zheng" userId="ba16f875985242ef" providerId="LiveId" clId="{E8633A38-7302-4B50-9BD6-43B25D6E0604}" dt="2022-08-18T04:33:29.692" v="100" actId="26606"/>
          <ac:spMkLst>
            <pc:docMk/>
            <pc:sldMk cId="1782609985" sldId="256"/>
            <ac:spMk id="121" creationId="{A779A851-95D6-41AF-937A-B0E4B7F6FA8D}"/>
          </ac:spMkLst>
        </pc:spChg>
        <pc:spChg chg="add del">
          <ac:chgData name="Leqian Zheng" userId="ba16f875985242ef" providerId="LiveId" clId="{E8633A38-7302-4B50-9BD6-43B25D6E0604}" dt="2022-08-18T04:33:29.692" v="100" actId="26606"/>
          <ac:spMkLst>
            <pc:docMk/>
            <pc:sldMk cId="1782609985" sldId="256"/>
            <ac:spMk id="122" creationId="{953FB2E7-B6CB-429C-81EB-D9516D6D5C8D}"/>
          </ac:spMkLst>
        </pc:spChg>
        <pc:spChg chg="add del">
          <ac:chgData name="Leqian Zheng" userId="ba16f875985242ef" providerId="LiveId" clId="{E8633A38-7302-4B50-9BD6-43B25D6E0604}" dt="2022-08-18T04:33:29.692" v="100" actId="26606"/>
          <ac:spMkLst>
            <pc:docMk/>
            <pc:sldMk cId="1782609985" sldId="256"/>
            <ac:spMk id="123" creationId="{2EC40DB1-B719-4A13-9A4D-0966B4B27866}"/>
          </ac:spMkLst>
        </pc:spChg>
        <pc:spChg chg="add del">
          <ac:chgData name="Leqian Zheng" userId="ba16f875985242ef" providerId="LiveId" clId="{E8633A38-7302-4B50-9BD6-43B25D6E0604}" dt="2022-08-18T04:33:29.692" v="100" actId="26606"/>
          <ac:spMkLst>
            <pc:docMk/>
            <pc:sldMk cId="1782609985" sldId="256"/>
            <ac:spMk id="124" creationId="{82211336-CFF3-412D-868A-6679C1004C45}"/>
          </ac:spMkLst>
        </pc:spChg>
        <pc:spChg chg="add del">
          <ac:chgData name="Leqian Zheng" userId="ba16f875985242ef" providerId="LiveId" clId="{E8633A38-7302-4B50-9BD6-43B25D6E0604}" dt="2022-08-18T04:33:29.692" v="100" actId="26606"/>
          <ac:spMkLst>
            <pc:docMk/>
            <pc:sldMk cId="1782609985" sldId="256"/>
            <ac:spMk id="125" creationId="{E7A2374F-50CC-E1B3-3AC5-E1FC50015018}"/>
          </ac:spMkLst>
        </pc:spChg>
        <pc:spChg chg="add del">
          <ac:chgData name="Leqian Zheng" userId="ba16f875985242ef" providerId="LiveId" clId="{E8633A38-7302-4B50-9BD6-43B25D6E0604}" dt="2022-08-18T04:37:59.247" v="149" actId="26606"/>
          <ac:spMkLst>
            <pc:docMk/>
            <pc:sldMk cId="1782609985" sldId="256"/>
            <ac:spMk id="126" creationId="{716F42E0-28DF-4093-AFC5-CA01F54C8897}"/>
          </ac:spMkLst>
        </pc:spChg>
        <pc:spChg chg="add del">
          <ac:chgData name="Leqian Zheng" userId="ba16f875985242ef" providerId="LiveId" clId="{E8633A38-7302-4B50-9BD6-43B25D6E0604}" dt="2022-08-18T04:33:30.398" v="102" actId="26606"/>
          <ac:spMkLst>
            <pc:docMk/>
            <pc:sldMk cId="1782609985" sldId="256"/>
            <ac:spMk id="127" creationId="{5C8908E2-EE49-44D2-9428-A28D2312A8D5}"/>
          </ac:spMkLst>
        </pc:spChg>
        <pc:spChg chg="add del">
          <ac:chgData name="Leqian Zheng" userId="ba16f875985242ef" providerId="LiveId" clId="{E8633A38-7302-4B50-9BD6-43B25D6E0604}" dt="2022-08-18T04:37:59.247" v="149" actId="26606"/>
          <ac:spMkLst>
            <pc:docMk/>
            <pc:sldMk cId="1782609985" sldId="256"/>
            <ac:spMk id="130" creationId="{4063B759-00FC-46D1-9898-8E8625268FAF}"/>
          </ac:spMkLst>
        </pc:spChg>
        <pc:spChg chg="add del">
          <ac:chgData name="Leqian Zheng" userId="ba16f875985242ef" providerId="LiveId" clId="{E8633A38-7302-4B50-9BD6-43B25D6E0604}" dt="2022-08-18T04:33:30.398" v="102" actId="26606"/>
          <ac:spMkLst>
            <pc:docMk/>
            <pc:sldMk cId="1782609985" sldId="256"/>
            <ac:spMk id="131" creationId="{7449A6C7-D15F-4AA5-BFA5-71A404B47016}"/>
          </ac:spMkLst>
        </pc:spChg>
        <pc:spChg chg="add del">
          <ac:chgData name="Leqian Zheng" userId="ba16f875985242ef" providerId="LiveId" clId="{E8633A38-7302-4B50-9BD6-43B25D6E0604}" dt="2022-08-18T04:33:30.398" v="102" actId="26606"/>
          <ac:spMkLst>
            <pc:docMk/>
            <pc:sldMk cId="1782609985" sldId="256"/>
            <ac:spMk id="132" creationId="{ED888B23-07FA-482A-96DF-47E31AF1A603}"/>
          </ac:spMkLst>
        </pc:spChg>
        <pc:spChg chg="add del">
          <ac:chgData name="Leqian Zheng" userId="ba16f875985242ef" providerId="LiveId" clId="{E8633A38-7302-4B50-9BD6-43B25D6E0604}" dt="2022-08-18T04:37:59.247" v="149" actId="26606"/>
          <ac:spMkLst>
            <pc:docMk/>
            <pc:sldMk cId="1782609985" sldId="256"/>
            <ac:spMk id="134" creationId="{D5B012D8-7F27-4758-9AC6-C889B154BD73}"/>
          </ac:spMkLst>
        </pc:spChg>
        <pc:spChg chg="add del">
          <ac:chgData name="Leqian Zheng" userId="ba16f875985242ef" providerId="LiveId" clId="{E8633A38-7302-4B50-9BD6-43B25D6E0604}" dt="2022-08-18T04:33:31.625" v="104" actId="26606"/>
          <ac:spMkLst>
            <pc:docMk/>
            <pc:sldMk cId="1782609985" sldId="256"/>
            <ac:spMk id="135" creationId="{76EFD3D9-44F0-4267-BCC1-1613E79D8274}"/>
          </ac:spMkLst>
        </pc:spChg>
        <pc:spChg chg="add del">
          <ac:chgData name="Leqian Zheng" userId="ba16f875985242ef" providerId="LiveId" clId="{E8633A38-7302-4B50-9BD6-43B25D6E0604}" dt="2022-08-18T04:33:31.625" v="104" actId="26606"/>
          <ac:spMkLst>
            <pc:docMk/>
            <pc:sldMk cId="1782609985" sldId="256"/>
            <ac:spMk id="136" creationId="{A779A851-95D6-41AF-937A-B0E4B7F6FA8D}"/>
          </ac:spMkLst>
        </pc:spChg>
        <pc:spChg chg="add del">
          <ac:chgData name="Leqian Zheng" userId="ba16f875985242ef" providerId="LiveId" clId="{E8633A38-7302-4B50-9BD6-43B25D6E0604}" dt="2022-08-18T04:33:31.625" v="104" actId="26606"/>
          <ac:spMkLst>
            <pc:docMk/>
            <pc:sldMk cId="1782609985" sldId="256"/>
            <ac:spMk id="137" creationId="{953FB2E7-B6CB-429C-81EB-D9516D6D5C8D}"/>
          </ac:spMkLst>
        </pc:spChg>
        <pc:spChg chg="add del">
          <ac:chgData name="Leqian Zheng" userId="ba16f875985242ef" providerId="LiveId" clId="{E8633A38-7302-4B50-9BD6-43B25D6E0604}" dt="2022-08-18T04:33:31.625" v="104" actId="26606"/>
          <ac:spMkLst>
            <pc:docMk/>
            <pc:sldMk cId="1782609985" sldId="256"/>
            <ac:spMk id="138" creationId="{2EC40DB1-B719-4A13-9A4D-0966B4B27866}"/>
          </ac:spMkLst>
        </pc:spChg>
        <pc:spChg chg="add del">
          <ac:chgData name="Leqian Zheng" userId="ba16f875985242ef" providerId="LiveId" clId="{E8633A38-7302-4B50-9BD6-43B25D6E0604}" dt="2022-08-18T04:33:31.625" v="104" actId="26606"/>
          <ac:spMkLst>
            <pc:docMk/>
            <pc:sldMk cId="1782609985" sldId="256"/>
            <ac:spMk id="139" creationId="{82211336-CFF3-412D-868A-6679C1004C45}"/>
          </ac:spMkLst>
        </pc:spChg>
        <pc:spChg chg="add del">
          <ac:chgData name="Leqian Zheng" userId="ba16f875985242ef" providerId="LiveId" clId="{E8633A38-7302-4B50-9BD6-43B25D6E0604}" dt="2022-08-18T04:33:31.625" v="104" actId="26606"/>
          <ac:spMkLst>
            <pc:docMk/>
            <pc:sldMk cId="1782609985" sldId="256"/>
            <ac:spMk id="140" creationId="{E7A2374F-50CC-E1B3-3AC5-E1FC50015018}"/>
          </ac:spMkLst>
        </pc:spChg>
        <pc:spChg chg="add del">
          <ac:chgData name="Leqian Zheng" userId="ba16f875985242ef" providerId="LiveId" clId="{E8633A38-7302-4B50-9BD6-43B25D6E0604}" dt="2022-08-18T04:33:34.451" v="106" actId="26606"/>
          <ac:spMkLst>
            <pc:docMk/>
            <pc:sldMk cId="1782609985" sldId="256"/>
            <ac:spMk id="142" creationId="{04812C46-200A-4DEB-A05E-3ED6C68C2387}"/>
          </ac:spMkLst>
        </pc:spChg>
        <pc:spChg chg="add del">
          <ac:chgData name="Leqian Zheng" userId="ba16f875985242ef" providerId="LiveId" clId="{E8633A38-7302-4B50-9BD6-43B25D6E0604}" dt="2022-08-18T04:33:34.451" v="106" actId="26606"/>
          <ac:spMkLst>
            <pc:docMk/>
            <pc:sldMk cId="1782609985" sldId="256"/>
            <ac:spMk id="144" creationId="{D1EA859B-E555-4109-94F3-6700E046E008}"/>
          </ac:spMkLst>
        </pc:spChg>
        <pc:spChg chg="add del">
          <ac:chgData name="Leqian Zheng" userId="ba16f875985242ef" providerId="LiveId" clId="{E8633A38-7302-4B50-9BD6-43B25D6E0604}" dt="2022-08-18T04:33:34.451" v="106" actId="26606"/>
          <ac:spMkLst>
            <pc:docMk/>
            <pc:sldMk cId="1782609985" sldId="256"/>
            <ac:spMk id="145" creationId="{E7A2374F-50CC-E1B3-3AC5-E1FC50015018}"/>
          </ac:spMkLst>
        </pc:spChg>
        <pc:spChg chg="add del">
          <ac:chgData name="Leqian Zheng" userId="ba16f875985242ef" providerId="LiveId" clId="{E8633A38-7302-4B50-9BD6-43B25D6E0604}" dt="2022-08-18T04:37:59.225" v="148" actId="26606"/>
          <ac:spMkLst>
            <pc:docMk/>
            <pc:sldMk cId="1782609985" sldId="256"/>
            <ac:spMk id="146" creationId="{C66F2F30-5DC0-44A0-BFA6-E12F46ED16DA}"/>
          </ac:spMkLst>
        </pc:spChg>
        <pc:spChg chg="add del">
          <ac:chgData name="Leqian Zheng" userId="ba16f875985242ef" providerId="LiveId" clId="{E8633A38-7302-4B50-9BD6-43B25D6E0604}" dt="2022-08-18T04:37:59.225" v="148" actId="26606"/>
          <ac:spMkLst>
            <pc:docMk/>
            <pc:sldMk cId="1782609985" sldId="256"/>
            <ac:spMk id="147" creationId="{2B931666-F28F-45F3-A074-66D2272D580B}"/>
          </ac:spMkLst>
        </pc:spChg>
        <pc:spChg chg="add del">
          <ac:chgData name="Leqian Zheng" userId="ba16f875985242ef" providerId="LiveId" clId="{E8633A38-7302-4B50-9BD6-43B25D6E0604}" dt="2022-08-18T04:37:31.333" v="145" actId="26606"/>
          <ac:spMkLst>
            <pc:docMk/>
            <pc:sldMk cId="1782609985" sldId="256"/>
            <ac:spMk id="148" creationId="{9B37791B-B040-4694-BFDC-8DD132D86E8E}"/>
          </ac:spMkLst>
        </pc:spChg>
        <pc:spChg chg="add del">
          <ac:chgData name="Leqian Zheng" userId="ba16f875985242ef" providerId="LiveId" clId="{E8633A38-7302-4B50-9BD6-43B25D6E0604}" dt="2022-08-18T04:37:59.225" v="148" actId="26606"/>
          <ac:spMkLst>
            <pc:docMk/>
            <pc:sldMk cId="1782609985" sldId="256"/>
            <ac:spMk id="149" creationId="{85872F57-7F42-4F97-8391-DDC8D0054C03}"/>
          </ac:spMkLst>
        </pc:spChg>
        <pc:spChg chg="add del">
          <ac:chgData name="Leqian Zheng" userId="ba16f875985242ef" providerId="LiveId" clId="{E8633A38-7302-4B50-9BD6-43B25D6E0604}" dt="2022-08-18T04:37:59.225" v="148" actId="26606"/>
          <ac:spMkLst>
            <pc:docMk/>
            <pc:sldMk cId="1782609985" sldId="256"/>
            <ac:spMk id="150" creationId="{04DC2037-48A0-4F22-B9D4-8EAEBC780AB4}"/>
          </ac:spMkLst>
        </pc:spChg>
        <pc:spChg chg="add del">
          <ac:chgData name="Leqian Zheng" userId="ba16f875985242ef" providerId="LiveId" clId="{E8633A38-7302-4B50-9BD6-43B25D6E0604}" dt="2022-08-18T04:37:59.225" v="148" actId="26606"/>
          <ac:spMkLst>
            <pc:docMk/>
            <pc:sldMk cId="1782609985" sldId="256"/>
            <ac:spMk id="151" creationId="{0006CBFD-ADA0-43D1-9332-9C34CA1C76ED}"/>
          </ac:spMkLst>
        </pc:spChg>
        <pc:spChg chg="add del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153" creationId="{787F4F1C-8D3D-4EC1-B72D-A0470A5A08B8}"/>
          </ac:spMkLst>
        </pc:spChg>
        <pc:spChg chg="add del">
          <ac:chgData name="Leqian Zheng" userId="ba16f875985242ef" providerId="LiveId" clId="{E8633A38-7302-4B50-9BD6-43B25D6E0604}" dt="2022-08-18T04:38:40.021" v="154" actId="26606"/>
          <ac:spMkLst>
            <pc:docMk/>
            <pc:sldMk cId="1782609985" sldId="256"/>
            <ac:spMk id="165" creationId="{FFD48BC7-DC40-47DE-87EE-9F4B6ECB9ABB}"/>
          </ac:spMkLst>
        </pc:spChg>
        <pc:spChg chg="add del">
          <ac:chgData name="Leqian Zheng" userId="ba16f875985242ef" providerId="LiveId" clId="{E8633A38-7302-4B50-9BD6-43B25D6E0604}" dt="2022-08-18T04:38:38.305" v="152" actId="26606"/>
          <ac:spMkLst>
            <pc:docMk/>
            <pc:sldMk cId="1782609985" sldId="256"/>
            <ac:spMk id="166" creationId="{6CCA5F87-1D1E-45CB-8D83-FC7EEFAD9935}"/>
          </ac:spMkLst>
        </pc:spChg>
        <pc:spChg chg="add del">
          <ac:chgData name="Leqian Zheng" userId="ba16f875985242ef" providerId="LiveId" clId="{E8633A38-7302-4B50-9BD6-43B25D6E0604}" dt="2022-08-18T04:38:40.021" v="154" actId="26606"/>
          <ac:spMkLst>
            <pc:docMk/>
            <pc:sldMk cId="1782609985" sldId="256"/>
            <ac:spMk id="167" creationId="{E502BBC7-2C76-46F3-BC24-5985BC13DB88}"/>
          </ac:spMkLst>
        </pc:spChg>
        <pc:spChg chg="add del">
          <ac:chgData name="Leqian Zheng" userId="ba16f875985242ef" providerId="LiveId" clId="{E8633A38-7302-4B50-9BD6-43B25D6E0604}" dt="2022-08-18T04:38:38.305" v="152" actId="26606"/>
          <ac:spMkLst>
            <pc:docMk/>
            <pc:sldMk cId="1782609985" sldId="256"/>
            <ac:spMk id="168" creationId="{7CCFC2C6-6238-4A2F-93DE-2ADF74AF635E}"/>
          </ac:spMkLst>
        </pc:spChg>
        <pc:spChg chg="add del">
          <ac:chgData name="Leqian Zheng" userId="ba16f875985242ef" providerId="LiveId" clId="{E8633A38-7302-4B50-9BD6-43B25D6E0604}" dt="2022-08-18T04:38:40.021" v="154" actId="26606"/>
          <ac:spMkLst>
            <pc:docMk/>
            <pc:sldMk cId="1782609985" sldId="256"/>
            <ac:spMk id="169" creationId="{C7F28D52-2A5F-4D23-81AE-7CB8B591C7AF}"/>
          </ac:spMkLst>
        </pc:spChg>
        <pc:spChg chg="add del">
          <ac:chgData name="Leqian Zheng" userId="ba16f875985242ef" providerId="LiveId" clId="{E8633A38-7302-4B50-9BD6-43B25D6E0604}" dt="2022-08-18T04:38:38.305" v="152" actId="26606"/>
          <ac:spMkLst>
            <pc:docMk/>
            <pc:sldMk cId="1782609985" sldId="256"/>
            <ac:spMk id="170" creationId="{AF2F604E-43BE-4DC3-B983-E071523364F8}"/>
          </ac:spMkLst>
        </pc:spChg>
        <pc:spChg chg="add del">
          <ac:chgData name="Leqian Zheng" userId="ba16f875985242ef" providerId="LiveId" clId="{E8633A38-7302-4B50-9BD6-43B25D6E0604}" dt="2022-08-18T04:38:40.021" v="154" actId="26606"/>
          <ac:spMkLst>
            <pc:docMk/>
            <pc:sldMk cId="1782609985" sldId="256"/>
            <ac:spMk id="171" creationId="{3629484E-3792-4B3D-89AD-7C8A1ED0E0D4}"/>
          </ac:spMkLst>
        </pc:spChg>
        <pc:spChg chg="add del">
          <ac:chgData name="Leqian Zheng" userId="ba16f875985242ef" providerId="LiveId" clId="{E8633A38-7302-4B50-9BD6-43B25D6E0604}" dt="2022-08-18T04:38:38.305" v="152" actId="26606"/>
          <ac:spMkLst>
            <pc:docMk/>
            <pc:sldMk cId="1782609985" sldId="256"/>
            <ac:spMk id="172" creationId="{08C9B587-E65E-4B52-B37C-ABEBB6E87928}"/>
          </ac:spMkLst>
        </pc:spChg>
        <pc:spChg chg="add del">
          <ac:chgData name="Leqian Zheng" userId="ba16f875985242ef" providerId="LiveId" clId="{E8633A38-7302-4B50-9BD6-43B25D6E0604}" dt="2022-08-18T04:38:42.562" v="156" actId="26606"/>
          <ac:spMkLst>
            <pc:docMk/>
            <pc:sldMk cId="1782609985" sldId="256"/>
            <ac:spMk id="173" creationId="{E49CC64F-7275-4E33-961B-0C5CDC439875}"/>
          </ac:spMkLst>
        </pc:spChg>
        <pc:spChg chg="add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175" creationId="{646B67A4-D328-4747-A82B-65E84FA46368}"/>
          </ac:spMkLst>
        </pc:spChg>
        <pc:spChg chg="add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176" creationId="{577D6B2E-37A3-429E-A37C-F30ED6487282}"/>
          </ac:spMkLst>
        </pc:spChg>
        <pc:spChg chg="add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177" creationId="{B5A1B09C-1565-46F8-B70F-621C5EB48A09}"/>
          </ac:spMkLst>
        </pc:spChg>
        <pc:spChg chg="add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178" creationId="{5CEAD642-85CF-4750-8432-7C80C901F001}"/>
          </ac:spMkLst>
        </pc:spChg>
        <pc:spChg chg="add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179" creationId="{8C516CC8-80AC-446C-A56E-9F54B7210402}"/>
          </ac:spMkLst>
        </pc:spChg>
        <pc:spChg chg="add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180" creationId="{FA33EEAE-15D5-4119-8C1E-89D943F911EF}"/>
          </ac:spMkLst>
        </pc:spChg>
        <pc:spChg chg="add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181" creationId="{730D8B3B-9B80-4025-B934-26DC7D7CD231}"/>
          </ac:spMkLst>
        </pc:spChg>
        <pc:spChg chg="add">
          <ac:chgData name="Leqian Zheng" userId="ba16f875985242ef" providerId="LiveId" clId="{E8633A38-7302-4B50-9BD6-43B25D6E0604}" dt="2022-08-18T04:38:42.574" v="157" actId="26606"/>
          <ac:spMkLst>
            <pc:docMk/>
            <pc:sldMk cId="1782609985" sldId="256"/>
            <ac:spMk id="182" creationId="{1064D5D5-227B-4F66-9AEA-46F570E793BD}"/>
          </ac:spMkLst>
        </pc:spChg>
        <pc:grpChg chg="add del">
          <ac:chgData name="Leqian Zheng" userId="ba16f875985242ef" providerId="LiveId" clId="{E8633A38-7302-4B50-9BD6-43B25D6E0604}" dt="2022-08-18T04:33:30.398" v="102" actId="26606"/>
          <ac:grpSpMkLst>
            <pc:docMk/>
            <pc:sldMk cId="1782609985" sldId="256"/>
            <ac:grpSpMk id="128" creationId="{05314994-6337-4875-8CF5-652CAFE8342C}"/>
          </ac:grpSpMkLst>
        </pc:grpChg>
        <pc:grpChg chg="add del">
          <ac:chgData name="Leqian Zheng" userId="ba16f875985242ef" providerId="LiveId" clId="{E8633A38-7302-4B50-9BD6-43B25D6E0604}" dt="2022-08-18T04:37:31.333" v="145" actId="26606"/>
          <ac:grpSpMkLst>
            <pc:docMk/>
            <pc:sldMk cId="1782609985" sldId="256"/>
            <ac:grpSpMk id="141" creationId="{4B2AE301-8298-47C2-81FA-781BA50D9933}"/>
          </ac:grpSpMkLst>
        </pc:grpChg>
        <pc:grpChg chg="add del">
          <ac:chgData name="Leqian Zheng" userId="ba16f875985242ef" providerId="LiveId" clId="{E8633A38-7302-4B50-9BD6-43B25D6E0604}" dt="2022-08-18T04:38:42.574" v="157" actId="26606"/>
          <ac:grpSpMkLst>
            <pc:docMk/>
            <pc:sldMk cId="1782609985" sldId="256"/>
            <ac:grpSpMk id="154" creationId="{D1E3DD61-64DB-46AD-B249-E273CD86B051}"/>
          </ac:grpSpMkLst>
        </pc:grpChg>
        <pc:graphicFrameChg chg="add del">
          <ac:chgData name="Leqian Zheng" userId="ba16f875985242ef" providerId="LiveId" clId="{E8633A38-7302-4B50-9BD6-43B25D6E0604}" dt="2022-08-18T04:33:23.546" v="90" actId="26606"/>
          <ac:graphicFrameMkLst>
            <pc:docMk/>
            <pc:sldMk cId="1782609985" sldId="256"/>
            <ac:graphicFrameMk id="97" creationId="{722D1836-4A91-5C3B-6EAE-9BB7174FC701}"/>
          </ac:graphicFrameMkLst>
        </pc:graphicFrameChg>
        <pc:graphicFrameChg chg="add del">
          <ac:chgData name="Leqian Zheng" userId="ba16f875985242ef" providerId="LiveId" clId="{E8633A38-7302-4B50-9BD6-43B25D6E0604}" dt="2022-08-18T04:33:26.054" v="94" actId="26606"/>
          <ac:graphicFrameMkLst>
            <pc:docMk/>
            <pc:sldMk cId="1782609985" sldId="256"/>
            <ac:graphicFrameMk id="107" creationId="{722D1836-4A91-5C3B-6EAE-9BB7174FC701}"/>
          </ac:graphicFrameMkLst>
        </pc:graphicFrameChg>
        <pc:graphicFrameChg chg="add del">
          <ac:chgData name="Leqian Zheng" userId="ba16f875985242ef" providerId="LiveId" clId="{E8633A38-7302-4B50-9BD6-43B25D6E0604}" dt="2022-08-18T04:33:30.398" v="102" actId="26606"/>
          <ac:graphicFrameMkLst>
            <pc:docMk/>
            <pc:sldMk cId="1782609985" sldId="256"/>
            <ac:graphicFrameMk id="133" creationId="{C6BFED0A-3C04-6E30-C24D-D672882FEFDF}"/>
          </ac:graphicFrameMkLst>
        </pc:graphicFrameChg>
        <pc:picChg chg="del">
          <ac:chgData name="Leqian Zheng" userId="ba16f875985242ef" providerId="LiveId" clId="{E8633A38-7302-4B50-9BD6-43B25D6E0604}" dt="2022-08-18T04:26:02.455" v="33" actId="21"/>
          <ac:picMkLst>
            <pc:docMk/>
            <pc:sldMk cId="1782609985" sldId="256"/>
            <ac:picMk id="5" creationId="{A0F3B073-5E16-BAB7-8288-FD4FCA4FC461}"/>
          </ac:picMkLst>
        </pc:picChg>
        <pc:picChg chg="del">
          <ac:chgData name="Leqian Zheng" userId="ba16f875985242ef" providerId="LiveId" clId="{E8633A38-7302-4B50-9BD6-43B25D6E0604}" dt="2022-08-18T04:32:43.310" v="76" actId="21"/>
          <ac:picMkLst>
            <pc:docMk/>
            <pc:sldMk cId="1782609985" sldId="256"/>
            <ac:picMk id="77" creationId="{0B2370D1-254E-5C0D-A317-3DB43D29D135}"/>
          </ac:picMkLst>
        </pc:picChg>
        <pc:picChg chg="add del">
          <ac:chgData name="Leqian Zheng" userId="ba16f875985242ef" providerId="LiveId" clId="{E8633A38-7302-4B50-9BD6-43B25D6E0604}" dt="2022-08-18T04:33:21.512" v="84" actId="26606"/>
          <ac:picMkLst>
            <pc:docMk/>
            <pc:sldMk cId="1782609985" sldId="256"/>
            <ac:picMk id="80" creationId="{090AC1B2-4A22-25B5-242F-B3C047659C33}"/>
          </ac:picMkLst>
        </pc:picChg>
        <pc:picChg chg="add del">
          <ac:chgData name="Leqian Zheng" userId="ba16f875985242ef" providerId="LiveId" clId="{E8633A38-7302-4B50-9BD6-43B25D6E0604}" dt="2022-08-18T04:33:24.398" v="92" actId="26606"/>
          <ac:picMkLst>
            <pc:docMk/>
            <pc:sldMk cId="1782609985" sldId="256"/>
            <ac:picMk id="82" creationId="{8A60B611-0AEB-7DA8-0B9B-2B8C4A50321F}"/>
          </ac:picMkLst>
        </pc:picChg>
        <pc:picChg chg="add del">
          <ac:chgData name="Leqian Zheng" userId="ba16f875985242ef" providerId="LiveId" clId="{E8633A38-7302-4B50-9BD6-43B25D6E0604}" dt="2022-08-18T04:33:22.423" v="86" actId="26606"/>
          <ac:picMkLst>
            <pc:docMk/>
            <pc:sldMk cId="1782609985" sldId="256"/>
            <ac:picMk id="88" creationId="{BC27C4E2-BDB8-1D3B-213D-AAA5B5D32283}"/>
          </ac:picMkLst>
        </pc:picChg>
        <pc:picChg chg="add del">
          <ac:chgData name="Leqian Zheng" userId="ba16f875985242ef" providerId="LiveId" clId="{E8633A38-7302-4B50-9BD6-43B25D6E0604}" dt="2022-08-18T04:33:23.043" v="88" actId="26606"/>
          <ac:picMkLst>
            <pc:docMk/>
            <pc:sldMk cId="1782609985" sldId="256"/>
            <ac:picMk id="91" creationId="{83A04AEF-B1D7-3935-6FF4-73B4CFA33490}"/>
          </ac:picMkLst>
        </pc:picChg>
        <pc:picChg chg="add del mod">
          <ac:chgData name="Leqian Zheng" userId="ba16f875985242ef" providerId="LiveId" clId="{E8633A38-7302-4B50-9BD6-43B25D6E0604}" dt="2022-08-18T04:36:24.658" v="138" actId="26606"/>
          <ac:picMkLst>
            <pc:docMk/>
            <pc:sldMk cId="1782609985" sldId="256"/>
            <ac:picMk id="98" creationId="{8D90CAE8-E7C0-B705-64BD-78364CC31669}"/>
          </ac:picMkLst>
        </pc:picChg>
        <pc:picChg chg="add del">
          <ac:chgData name="Leqian Zheng" userId="ba16f875985242ef" providerId="LiveId" clId="{E8633A38-7302-4B50-9BD6-43B25D6E0604}" dt="2022-08-18T04:33:28.647" v="98" actId="26606"/>
          <ac:picMkLst>
            <pc:docMk/>
            <pc:sldMk cId="1782609985" sldId="256"/>
            <ac:picMk id="118" creationId="{8A60B611-0AEB-7DA8-0B9B-2B8C4A50321F}"/>
          </ac:picMkLst>
        </pc:picChg>
        <pc:picChg chg="add del">
          <ac:chgData name="Leqian Zheng" userId="ba16f875985242ef" providerId="LiveId" clId="{E8633A38-7302-4B50-9BD6-43B25D6E0604}" dt="2022-08-18T04:36:34.147" v="140" actId="26606"/>
          <ac:picMkLst>
            <pc:docMk/>
            <pc:sldMk cId="1782609985" sldId="256"/>
            <ac:picMk id="119" creationId="{9CA589E0-066D-DB3E-D839-A41ED4E1656F}"/>
          </ac:picMkLst>
        </pc:picChg>
        <pc:picChg chg="add del mod ord">
          <ac:chgData name="Leqian Zheng" userId="ba16f875985242ef" providerId="LiveId" clId="{E8633A38-7302-4B50-9BD6-43B25D6E0604}" dt="2022-08-18T04:37:36.930" v="146" actId="478"/>
          <ac:picMkLst>
            <pc:docMk/>
            <pc:sldMk cId="1782609985" sldId="256"/>
            <ac:picMk id="129" creationId="{E7732370-3D57-E042-880E-6C5277FEAE94}"/>
          </ac:picMkLst>
        </pc:picChg>
        <pc:picChg chg="add del">
          <ac:chgData name="Leqian Zheng" userId="ba16f875985242ef" providerId="LiveId" clId="{E8633A38-7302-4B50-9BD6-43B25D6E0604}" dt="2022-08-18T04:33:34.451" v="106" actId="26606"/>
          <ac:picMkLst>
            <pc:docMk/>
            <pc:sldMk cId="1782609985" sldId="256"/>
            <ac:picMk id="143" creationId="{090AC1B2-4A22-25B5-242F-B3C047659C33}"/>
          </ac:picMkLst>
        </pc:picChg>
        <pc:picChg chg="add del">
          <ac:chgData name="Leqian Zheng" userId="ba16f875985242ef" providerId="LiveId" clId="{E8633A38-7302-4B50-9BD6-43B25D6E0604}" dt="2022-08-18T04:38:38.305" v="152" actId="26606"/>
          <ac:picMkLst>
            <pc:docMk/>
            <pc:sldMk cId="1782609985" sldId="256"/>
            <ac:picMk id="162" creationId="{FE31E62F-2145-0942-B3CD-4C4E02F34671}"/>
          </ac:picMkLst>
        </pc:picChg>
        <pc:picChg chg="add del">
          <ac:chgData name="Leqian Zheng" userId="ba16f875985242ef" providerId="LiveId" clId="{E8633A38-7302-4B50-9BD6-43B25D6E0604}" dt="2022-08-18T04:38:42.562" v="156" actId="26606"/>
          <ac:picMkLst>
            <pc:docMk/>
            <pc:sldMk cId="1782609985" sldId="256"/>
            <ac:picMk id="174" creationId="{18C900D0-C812-70D6-9BE8-06BE861E19E9}"/>
          </ac:picMkLst>
        </pc:picChg>
        <pc:cxnChg chg="add del">
          <ac:chgData name="Leqian Zheng" userId="ba16f875985242ef" providerId="LiveId" clId="{E8633A38-7302-4B50-9BD6-43B25D6E0604}" dt="2022-08-18T04:33:22.423" v="86" actId="26606"/>
          <ac:cxnSpMkLst>
            <pc:docMk/>
            <pc:sldMk cId="1782609985" sldId="256"/>
            <ac:cxnSpMk id="89" creationId="{A7F400EE-A8A5-48AF-B4D6-291B52C6F0B0}"/>
          </ac:cxnSpMkLst>
        </pc:cxnChg>
      </pc:sldChg>
      <pc:sldChg chg="add del ord">
        <pc:chgData name="Leqian Zheng" userId="ba16f875985242ef" providerId="LiveId" clId="{E8633A38-7302-4B50-9BD6-43B25D6E0604}" dt="2022-08-18T04:35:01.683" v="127"/>
        <pc:sldMkLst>
          <pc:docMk/>
          <pc:sldMk cId="2204333623" sldId="274"/>
        </pc:sldMkLst>
      </pc:sldChg>
      <pc:sldChg chg="modSp mod">
        <pc:chgData name="Leqian Zheng" userId="ba16f875985242ef" providerId="LiveId" clId="{E8633A38-7302-4B50-9BD6-43B25D6E0604}" dt="2022-08-18T12:38:31.200" v="202" actId="1076"/>
        <pc:sldMkLst>
          <pc:docMk/>
          <pc:sldMk cId="2559635742" sldId="424"/>
        </pc:sldMkLst>
        <pc:spChg chg="mod">
          <ac:chgData name="Leqian Zheng" userId="ba16f875985242ef" providerId="LiveId" clId="{E8633A38-7302-4B50-9BD6-43B25D6E0604}" dt="2022-08-18T12:38:31.200" v="202" actId="1076"/>
          <ac:spMkLst>
            <pc:docMk/>
            <pc:sldMk cId="2559635742" sldId="424"/>
            <ac:spMk id="6" creationId="{2B1FDA5F-F8AF-2424-03B8-D1B7F1EBC0A1}"/>
          </ac:spMkLst>
        </pc:spChg>
      </pc:sldChg>
      <pc:sldChg chg="modSp mod">
        <pc:chgData name="Leqian Zheng" userId="ba16f875985242ef" providerId="LiveId" clId="{E8633A38-7302-4B50-9BD6-43B25D6E0604}" dt="2022-08-18T12:38:40.848" v="205" actId="1076"/>
        <pc:sldMkLst>
          <pc:docMk/>
          <pc:sldMk cId="3857347480" sldId="425"/>
        </pc:sldMkLst>
        <pc:spChg chg="mod">
          <ac:chgData name="Leqian Zheng" userId="ba16f875985242ef" providerId="LiveId" clId="{E8633A38-7302-4B50-9BD6-43B25D6E0604}" dt="2022-08-18T12:38:40.848" v="205" actId="1076"/>
          <ac:spMkLst>
            <pc:docMk/>
            <pc:sldMk cId="3857347480" sldId="425"/>
            <ac:spMk id="7" creationId="{98D0A827-A9B0-4753-5D5F-90F0EE79330E}"/>
          </ac:spMkLst>
        </pc:spChg>
      </pc:sldChg>
      <pc:sldChg chg="addSp delSp modSp mod">
        <pc:chgData name="Leqian Zheng" userId="ba16f875985242ef" providerId="LiveId" clId="{E8633A38-7302-4B50-9BD6-43B25D6E0604}" dt="2022-08-18T12:44:10.072" v="208" actId="108"/>
        <pc:sldMkLst>
          <pc:docMk/>
          <pc:sldMk cId="4123048200" sldId="432"/>
        </pc:sldMkLst>
        <pc:cxnChg chg="add mod">
          <ac:chgData name="Leqian Zheng" userId="ba16f875985242ef" providerId="LiveId" clId="{E8633A38-7302-4B50-9BD6-43B25D6E0604}" dt="2022-08-18T12:44:10.072" v="208" actId="108"/>
          <ac:cxnSpMkLst>
            <pc:docMk/>
            <pc:sldMk cId="4123048200" sldId="432"/>
            <ac:cxnSpMk id="3" creationId="{86E0DCB8-2AED-5DBE-3A84-58FA6BD68D46}"/>
          </ac:cxnSpMkLst>
        </pc:cxnChg>
        <pc:cxnChg chg="del mod">
          <ac:chgData name="Leqian Zheng" userId="ba16f875985242ef" providerId="LiveId" clId="{E8633A38-7302-4B50-9BD6-43B25D6E0604}" dt="2022-08-18T12:44:09.167" v="206" actId="478"/>
          <ac:cxnSpMkLst>
            <pc:docMk/>
            <pc:sldMk cId="4123048200" sldId="432"/>
            <ac:cxnSpMk id="48" creationId="{0969FAA9-794B-2635-BA3F-0CE7B37E4308}"/>
          </ac:cxnSpMkLst>
        </pc:cxnChg>
      </pc:sldChg>
      <pc:sldChg chg="modSp mod">
        <pc:chgData name="Leqian Zheng" userId="ba16f875985242ef" providerId="LiveId" clId="{E8633A38-7302-4B50-9BD6-43B25D6E0604}" dt="2022-08-18T12:46:55.580" v="241" actId="1076"/>
        <pc:sldMkLst>
          <pc:docMk/>
          <pc:sldMk cId="2669671541" sldId="433"/>
        </pc:sldMkLst>
        <pc:spChg chg="mod">
          <ac:chgData name="Leqian Zheng" userId="ba16f875985242ef" providerId="LiveId" clId="{E8633A38-7302-4B50-9BD6-43B25D6E0604}" dt="2022-08-18T12:45:59.223" v="237" actId="1076"/>
          <ac:spMkLst>
            <pc:docMk/>
            <pc:sldMk cId="2669671541" sldId="433"/>
            <ac:spMk id="28" creationId="{10F47400-5960-FD43-3959-AAD3C95ED5ED}"/>
          </ac:spMkLst>
        </pc:spChg>
        <pc:spChg chg="mod">
          <ac:chgData name="Leqian Zheng" userId="ba16f875985242ef" providerId="LiveId" clId="{E8633A38-7302-4B50-9BD6-43B25D6E0604}" dt="2022-08-18T12:45:49.716" v="236" actId="1076"/>
          <ac:spMkLst>
            <pc:docMk/>
            <pc:sldMk cId="2669671541" sldId="433"/>
            <ac:spMk id="37" creationId="{3D69E463-E9F4-C7B0-6DFB-2B4A3141F188}"/>
          </ac:spMkLst>
        </pc:spChg>
        <pc:spChg chg="mod">
          <ac:chgData name="Leqian Zheng" userId="ba16f875985242ef" providerId="LiveId" clId="{E8633A38-7302-4B50-9BD6-43B25D6E0604}" dt="2022-08-18T12:46:55.580" v="241" actId="1076"/>
          <ac:spMkLst>
            <pc:docMk/>
            <pc:sldMk cId="2669671541" sldId="433"/>
            <ac:spMk id="74" creationId="{4962F6F9-6B65-B1F7-ABE7-392C6292318A}"/>
          </ac:spMkLst>
        </pc:spChg>
        <pc:cxnChg chg="mod">
          <ac:chgData name="Leqian Zheng" userId="ba16f875985242ef" providerId="LiveId" clId="{E8633A38-7302-4B50-9BD6-43B25D6E0604}" dt="2022-08-18T12:45:59.223" v="237" actId="1076"/>
          <ac:cxnSpMkLst>
            <pc:docMk/>
            <pc:sldMk cId="2669671541" sldId="433"/>
            <ac:cxnSpMk id="30" creationId="{8CC2C0AA-E01E-A612-5C87-D87FE89B9950}"/>
          </ac:cxnSpMkLst>
        </pc:cxnChg>
        <pc:cxnChg chg="mod">
          <ac:chgData name="Leqian Zheng" userId="ba16f875985242ef" providerId="LiveId" clId="{E8633A38-7302-4B50-9BD6-43B25D6E0604}" dt="2022-08-18T12:45:59.223" v="237" actId="1076"/>
          <ac:cxnSpMkLst>
            <pc:docMk/>
            <pc:sldMk cId="2669671541" sldId="433"/>
            <ac:cxnSpMk id="33" creationId="{4136990F-7B1C-39FD-AD63-559677429DB4}"/>
          </ac:cxnSpMkLst>
        </pc:cxnChg>
        <pc:cxnChg chg="mod">
          <ac:chgData name="Leqian Zheng" userId="ba16f875985242ef" providerId="LiveId" clId="{E8633A38-7302-4B50-9BD6-43B25D6E0604}" dt="2022-08-18T12:46:54.019" v="240" actId="14100"/>
          <ac:cxnSpMkLst>
            <pc:docMk/>
            <pc:sldMk cId="2669671541" sldId="433"/>
            <ac:cxnSpMk id="49" creationId="{D87B5E12-450D-1945-FA4A-FA7FE4FE0253}"/>
          </ac:cxnSpMkLst>
        </pc:cxnChg>
      </pc:sldChg>
      <pc:sldChg chg="modSp mod">
        <pc:chgData name="Leqian Zheng" userId="ba16f875985242ef" providerId="LiveId" clId="{E8633A38-7302-4B50-9BD6-43B25D6E0604}" dt="2022-08-18T12:35:30.542" v="199" actId="20577"/>
        <pc:sldMkLst>
          <pc:docMk/>
          <pc:sldMk cId="1257250599" sldId="440"/>
        </pc:sldMkLst>
        <pc:spChg chg="mod">
          <ac:chgData name="Leqian Zheng" userId="ba16f875985242ef" providerId="LiveId" clId="{E8633A38-7302-4B50-9BD6-43B25D6E0604}" dt="2022-08-18T12:35:30.542" v="199" actId="20577"/>
          <ac:spMkLst>
            <pc:docMk/>
            <pc:sldMk cId="1257250599" sldId="440"/>
            <ac:spMk id="7" creationId="{4E67DFC9-3C5C-C855-8E1C-68FB4F683391}"/>
          </ac:spMkLst>
        </pc:spChg>
      </pc:sldChg>
      <pc:sldChg chg="modSp mod">
        <pc:chgData name="Leqian Zheng" userId="ba16f875985242ef" providerId="LiveId" clId="{E8633A38-7302-4B50-9BD6-43B25D6E0604}" dt="2022-08-18T12:53:18.592" v="248" actId="207"/>
        <pc:sldMkLst>
          <pc:docMk/>
          <pc:sldMk cId="2592402847" sldId="469"/>
        </pc:sldMkLst>
        <pc:spChg chg="mod">
          <ac:chgData name="Leqian Zheng" userId="ba16f875985242ef" providerId="LiveId" clId="{E8633A38-7302-4B50-9BD6-43B25D6E0604}" dt="2022-08-18T12:53:04.236" v="242" actId="21"/>
          <ac:spMkLst>
            <pc:docMk/>
            <pc:sldMk cId="2592402847" sldId="469"/>
            <ac:spMk id="5" creationId="{4FD2E6EC-A8B4-4FA3-FB48-04FC174A784A}"/>
          </ac:spMkLst>
        </pc:spChg>
        <pc:spChg chg="mod">
          <ac:chgData name="Leqian Zheng" userId="ba16f875985242ef" providerId="LiveId" clId="{E8633A38-7302-4B50-9BD6-43B25D6E0604}" dt="2022-08-18T12:53:18.592" v="248" actId="207"/>
          <ac:spMkLst>
            <pc:docMk/>
            <pc:sldMk cId="2592402847" sldId="469"/>
            <ac:spMk id="8" creationId="{C642B0AE-F0C8-CBBF-5532-335D3CD93B7E}"/>
          </ac:spMkLst>
        </pc:spChg>
        <pc:spChg chg="mod">
          <ac:chgData name="Leqian Zheng" userId="ba16f875985242ef" providerId="LiveId" clId="{E8633A38-7302-4B50-9BD6-43B25D6E0604}" dt="2022-08-18T12:53:12.236" v="244" actId="207"/>
          <ac:spMkLst>
            <pc:docMk/>
            <pc:sldMk cId="2592402847" sldId="469"/>
            <ac:spMk id="10" creationId="{022D4425-B696-B7C7-105D-F315A5881572}"/>
          </ac:spMkLst>
        </pc:spChg>
      </pc:sldChg>
      <pc:sldChg chg="mod modShow">
        <pc:chgData name="Leqian Zheng" userId="ba16f875985242ef" providerId="LiveId" clId="{E8633A38-7302-4B50-9BD6-43B25D6E0604}" dt="2022-08-18T12:37:22.370" v="200" actId="729"/>
        <pc:sldMkLst>
          <pc:docMk/>
          <pc:sldMk cId="1089329318" sldId="473"/>
        </pc:sldMkLst>
      </pc:sldChg>
      <pc:sldChg chg="addSp delSp modSp add del mod setBg delDesignElem">
        <pc:chgData name="Leqian Zheng" userId="ba16f875985242ef" providerId="LiveId" clId="{E8633A38-7302-4B50-9BD6-43B25D6E0604}" dt="2022-08-18T04:54:44.360" v="163" actId="2696"/>
        <pc:sldMkLst>
          <pc:docMk/>
          <pc:sldMk cId="2955423761" sldId="485"/>
        </pc:sldMkLst>
        <pc:spChg chg="add mod">
          <ac:chgData name="Leqian Zheng" userId="ba16f875985242ef" providerId="LiveId" clId="{E8633A38-7302-4B50-9BD6-43B25D6E0604}" dt="2022-08-18T04:35:34.161" v="129" actId="1076"/>
          <ac:spMkLst>
            <pc:docMk/>
            <pc:sldMk cId="2955423761" sldId="485"/>
            <ac:spMk id="2" creationId="{73296E19-B960-7B67-4A9F-ADD6E49F1151}"/>
          </ac:spMkLst>
        </pc:spChg>
        <pc:spChg chg="del">
          <ac:chgData name="Leqian Zheng" userId="ba16f875985242ef" providerId="LiveId" clId="{E8633A38-7302-4B50-9BD6-43B25D6E0604}" dt="2022-08-18T04:38:07.991" v="150" actId="21"/>
          <ac:spMkLst>
            <pc:docMk/>
            <pc:sldMk cId="2955423761" sldId="485"/>
            <ac:spMk id="3" creationId="{F18179D1-DC2E-7525-A806-17AC54A27AD9}"/>
          </ac:spMkLst>
        </pc:spChg>
        <pc:spChg chg="add mod">
          <ac:chgData name="Leqian Zheng" userId="ba16f875985242ef" providerId="LiveId" clId="{E8633A38-7302-4B50-9BD6-43B25D6E0604}" dt="2022-08-18T04:35:39.744" v="131" actId="255"/>
          <ac:spMkLst>
            <pc:docMk/>
            <pc:sldMk cId="2955423761" sldId="485"/>
            <ac:spMk id="4" creationId="{9F8A0E6D-E1F7-5603-3C44-DD9DB46CE42E}"/>
          </ac:spMkLst>
        </pc:spChg>
        <pc:spChg chg="add del mod">
          <ac:chgData name="Leqian Zheng" userId="ba16f875985242ef" providerId="LiveId" clId="{E8633A38-7302-4B50-9BD6-43B25D6E0604}" dt="2022-08-18T04:35:01.683" v="127"/>
          <ac:spMkLst>
            <pc:docMk/>
            <pc:sldMk cId="2955423761" sldId="485"/>
            <ac:spMk id="5" creationId="{E978B5FC-BD01-8BCD-7849-B5C27E271BB3}"/>
          </ac:spMkLst>
        </pc:spChg>
        <pc:spChg chg="del">
          <ac:chgData name="Leqian Zheng" userId="ba16f875985242ef" providerId="LiveId" clId="{E8633A38-7302-4B50-9BD6-43B25D6E0604}" dt="2022-08-18T04:35:20.466" v="128" actId="21"/>
          <ac:spMkLst>
            <pc:docMk/>
            <pc:sldMk cId="2955423761" sldId="485"/>
            <ac:spMk id="11" creationId="{FF3DFD99-6AE7-919E-FD87-34298BC5B1FF}"/>
          </ac:spMkLst>
        </pc:spChg>
        <pc:spChg chg="del">
          <ac:chgData name="Leqian Zheng" userId="ba16f875985242ef" providerId="LiveId" clId="{E8633A38-7302-4B50-9BD6-43B25D6E0604}" dt="2022-08-18T04:33:56.191" v="114"/>
          <ac:spMkLst>
            <pc:docMk/>
            <pc:sldMk cId="2955423761" sldId="485"/>
            <ac:spMk id="28" creationId="{37C89E4B-3C9F-44B9-8B86-D9E3D112D8EC}"/>
          </ac:spMkLst>
        </pc:spChg>
        <pc:picChg chg="del">
          <ac:chgData name="Leqian Zheng" userId="ba16f875985242ef" providerId="LiveId" clId="{E8633A38-7302-4B50-9BD6-43B25D6E0604}" dt="2022-08-18T04:33:58.038" v="115" actId="21"/>
          <ac:picMkLst>
            <pc:docMk/>
            <pc:sldMk cId="2955423761" sldId="485"/>
            <ac:picMk id="9" creationId="{8F555F1F-4B50-CA5D-0E80-A16D6C74CB60}"/>
          </ac:picMkLst>
        </pc:picChg>
        <pc:cxnChg chg="del">
          <ac:chgData name="Leqian Zheng" userId="ba16f875985242ef" providerId="LiveId" clId="{E8633A38-7302-4B50-9BD6-43B25D6E0604}" dt="2022-08-18T04:33:56.191" v="114"/>
          <ac:cxnSpMkLst>
            <pc:docMk/>
            <pc:sldMk cId="2955423761" sldId="485"/>
            <ac:cxnSpMk id="18" creationId="{AA2EAA10-076F-46BD-8F0F-B9A2FB77A85C}"/>
          </ac:cxnSpMkLst>
        </pc:cxnChg>
        <pc:cxnChg chg="del">
          <ac:chgData name="Leqian Zheng" userId="ba16f875985242ef" providerId="LiveId" clId="{E8633A38-7302-4B50-9BD6-43B25D6E0604}" dt="2022-08-18T04:33:56.191" v="114"/>
          <ac:cxnSpMkLst>
            <pc:docMk/>
            <pc:sldMk cId="2955423761" sldId="485"/>
            <ac:cxnSpMk id="29" creationId="{D891E407-403B-4764-86C9-33A56D3BCAA3}"/>
          </ac:cxnSpMkLst>
        </pc:cxnChg>
      </pc:sldChg>
      <pc:sldChg chg="add del">
        <pc:chgData name="Leqian Zheng" userId="ba16f875985242ef" providerId="LiveId" clId="{E8633A38-7302-4B50-9BD6-43B25D6E0604}" dt="2022-08-18T04:33:55.067" v="112"/>
        <pc:sldMkLst>
          <pc:docMk/>
          <pc:sldMk cId="3902258890" sldId="485"/>
        </pc:sldMkLst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0.png>
</file>

<file path=ppt/media/image41.png>
</file>

<file path=ppt/media/image5.png>
</file>

<file path=ppt/media/image6.sv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K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6C400-DA12-4FC5-A364-F273E2B0CEF0}" type="datetimeFigureOut">
              <a:rPr lang="en-HK" smtClean="0"/>
              <a:t>19/8/2022</a:t>
            </a:fld>
            <a:endParaRPr lang="en-HK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K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K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3EE3F2-E1E9-4FC3-8878-C0D3F6594040}" type="slidenum">
              <a:rPr lang="en-HK" smtClean="0"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516864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作为</a:t>
            </a:r>
            <a:r>
              <a:rPr lang="zh-C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保障数据生产资料的安全基石，构建一个安全可靠的加密数据库系统有着十分重要的战略意义。可搜索加密技术，作为最相关的一类密码学原语，是该安全系统研发道路上的一个重要组成部分，为数据安防保护奠定了重要的理论基础。近年来，随着可信硬件技术的发展，研究人员在探索加密数据库的技术手段上，从早期的纯密码学方案逐渐过渡到与可信硬件相结合的方向，拟借助可信硬件技术来构造功能和性能完备的潜在解决方案。本报告聚焦数据安全搜索、加密数据库技术等前沿领域，探讨加密数据库的发展现状，安全挑战，以及未来展望。</a:t>
            </a:r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0588727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10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843361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11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216639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12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3058799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13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4736211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14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324894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15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8909431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16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6183177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17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7316113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18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5186873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19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255421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9105532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20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894744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21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2610546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22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5960307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23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1892896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24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676266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25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1063876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26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0274035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27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8830899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28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09736247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29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139854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17377183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30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2669756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31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633984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32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7472425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33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9174249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34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0073870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35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6296610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36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2874303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37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9299599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38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5680131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39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267078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75231299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40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08305021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41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8783453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42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87249725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43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97073381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44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18960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45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6050347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46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82749087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47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40470587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48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71432864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49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99210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38297178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50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81463171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51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62061972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52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3965286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53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27912791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54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49281964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55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68759099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56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87211268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57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10657259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58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13212971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59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65547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3EE3F2-E1E9-4FC3-8878-C0D3F6594040}" type="slidenum">
              <a:rPr kumimoji="0" lang="en-H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HK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268032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60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8890691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61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150483204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62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11233084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63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40384582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64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62298683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65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15112825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66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82911891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67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1341673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68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39281822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69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9601689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3EE3F2-E1E9-4FC3-8878-C0D3F6594040}" type="slidenum">
              <a:rPr kumimoji="0" lang="en-H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HK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064716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70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7184113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71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53427138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72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66941752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73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5328502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74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506130916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75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10050118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76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02730662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77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82787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3EE3F2-E1E9-4FC3-8878-C0D3F6594040}" type="slidenum">
              <a:rPr kumimoji="0" lang="en-H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HK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2928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EE3F2-E1E9-4FC3-8878-C0D3F6594040}" type="slidenum">
              <a:rPr lang="en-HK" smtClean="0"/>
              <a:t>9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879684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5B83ABB-10E3-30F8-C302-D6F7DC067F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lang="en-HK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HK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4E7339C-794F-9107-32C7-06AA7977D1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0E0F26-09D6-4568-BCC6-E372BC1CA794}" type="slidenum">
              <a:rPr lang="en-HK" smtClean="0"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666616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A0B64B4-0DD7-DF2A-EC1C-908F986A1B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05214B"/>
              </a:gs>
              <a:gs pos="100000">
                <a:srgbClr val="030B1B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2929D19-4955-4D49-2808-C579D21773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lang="en-HK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HK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0033E2-98D6-05EB-9BA7-9D2875AECE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0E0F26-09D6-4568-BCC6-E372BC1CA794}" type="slidenum">
              <a:rPr lang="en-HK" smtClean="0"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232942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A0B64B4-0DD7-DF2A-EC1C-908F986A1B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05214B"/>
              </a:gs>
              <a:gs pos="100000">
                <a:srgbClr val="030B1B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111CF88B-9434-4CDD-27DA-785870C0BC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10961" y="2528794"/>
            <a:ext cx="2066868" cy="2066868"/>
          </a:xfrm>
          <a:custGeom>
            <a:avLst/>
            <a:gdLst>
              <a:gd name="connsiteX0" fmla="*/ 1033434 w 2066868"/>
              <a:gd name="connsiteY0" fmla="*/ 0 h 2066868"/>
              <a:gd name="connsiteX1" fmla="*/ 2066868 w 2066868"/>
              <a:gd name="connsiteY1" fmla="*/ 1033434 h 2066868"/>
              <a:gd name="connsiteX2" fmla="*/ 1033434 w 2066868"/>
              <a:gd name="connsiteY2" fmla="*/ 2066868 h 2066868"/>
              <a:gd name="connsiteX3" fmla="*/ 0 w 2066868"/>
              <a:gd name="connsiteY3" fmla="*/ 1033434 h 2066868"/>
              <a:gd name="connsiteX4" fmla="*/ 1033434 w 2066868"/>
              <a:gd name="connsiteY4" fmla="*/ 0 h 206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6868" h="2066868">
                <a:moveTo>
                  <a:pt x="1033434" y="0"/>
                </a:moveTo>
                <a:cubicBezTo>
                  <a:pt x="1604184" y="0"/>
                  <a:pt x="2066868" y="462684"/>
                  <a:pt x="2066868" y="1033434"/>
                </a:cubicBezTo>
                <a:cubicBezTo>
                  <a:pt x="2066868" y="1604184"/>
                  <a:pt x="1604184" y="2066868"/>
                  <a:pt x="1033434" y="2066868"/>
                </a:cubicBezTo>
                <a:cubicBezTo>
                  <a:pt x="462684" y="2066868"/>
                  <a:pt x="0" y="1604184"/>
                  <a:pt x="0" y="1033434"/>
                </a:cubicBezTo>
                <a:cubicBezTo>
                  <a:pt x="0" y="462684"/>
                  <a:pt x="462684" y="0"/>
                  <a:pt x="10334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195057-1403-9671-879A-00CB72C0B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3E905B-A3F3-839D-B794-09211442D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E0F26-09D6-4568-BCC6-E372BC1CA794}" type="slidenum">
              <a:rPr lang="en-HK" smtClean="0"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818291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A0B64B4-0DD7-DF2A-EC1C-908F986A1B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05214B"/>
              </a:gs>
              <a:gs pos="100000">
                <a:srgbClr val="030B1B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B8B9B7D-0CD7-75D1-E3FF-C3EFC843E6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70B7018-0975-4607-3AA0-753B3EFCB4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12" t="89985"/>
          <a:stretch/>
        </p:blipFill>
        <p:spPr>
          <a:xfrm rot="19204269">
            <a:off x="1749803" y="833520"/>
            <a:ext cx="5862424" cy="59080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53CB826-344D-5902-9A5E-4B57DF1F9A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12" t="89985"/>
          <a:stretch/>
        </p:blipFill>
        <p:spPr>
          <a:xfrm rot="19204269">
            <a:off x="7158835" y="5019504"/>
            <a:ext cx="4042849" cy="407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2030682-1DBD-1366-DD70-3421A85C27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12" t="89985"/>
          <a:stretch/>
        </p:blipFill>
        <p:spPr>
          <a:xfrm rot="19204269">
            <a:off x="7816841" y="3680333"/>
            <a:ext cx="4042849" cy="40742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9AA9158-6837-3DEE-2394-8EC6200B53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12" t="89985"/>
          <a:stretch/>
        </p:blipFill>
        <p:spPr>
          <a:xfrm rot="19204269">
            <a:off x="6954929" y="471096"/>
            <a:ext cx="4042849" cy="40742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1DDF4F2-062D-9E73-FE40-734C05F445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12" t="89985"/>
          <a:stretch/>
        </p:blipFill>
        <p:spPr>
          <a:xfrm rot="19204269">
            <a:off x="2353641" y="5622271"/>
            <a:ext cx="2166300" cy="218315"/>
          </a:xfrm>
          <a:prstGeom prst="rect">
            <a:avLst/>
          </a:prstGeom>
        </p:spPr>
      </p:pic>
      <p:sp>
        <p:nvSpPr>
          <p:cNvPr id="9" name="页脚占位符 8">
            <a:extLst>
              <a:ext uri="{FF2B5EF4-FFF2-40B4-BE49-F238E27FC236}">
                <a16:creationId xmlns:a16="http://schemas.microsoft.com/office/drawing/2014/main" id="{51D69419-50B8-CCBF-7109-B8B417B900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62598C0E-C812-FE5D-C82C-08EB277405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0E0F26-09D6-4568-BCC6-E372BC1CA794}" type="slidenum">
              <a:rPr lang="en-HK" smtClean="0"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76336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1">
            <a:extLst>
              <a:ext uri="{FF2B5EF4-FFF2-40B4-BE49-F238E27FC236}">
                <a16:creationId xmlns:a16="http://schemas.microsoft.com/office/drawing/2014/main" id="{4625E297-6CF3-5997-A8ED-6237043F7B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65423" y="472119"/>
            <a:ext cx="1618590" cy="41720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66DB53B-76F4-43FD-D6D9-912337F35F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C3409B0-2AB5-328C-B5A7-74DE28C6C4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0E0F26-09D6-4568-BCC6-E372BC1CA794}" type="slidenum">
              <a:rPr lang="en-HK" smtClean="0"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545922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E4061A5-235B-6173-29A8-CFA0B12CD7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E0CC899-5DB6-AEDB-D69C-4F341B6B72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04" t="43068" r="69091" b="46705"/>
          <a:stretch/>
        </p:blipFill>
        <p:spPr>
          <a:xfrm>
            <a:off x="1563448" y="3296412"/>
            <a:ext cx="1542086" cy="5551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011FC5E-E488-83C2-E587-E1E7709FCCF6}"/>
              </a:ext>
            </a:extLst>
          </p:cNvPr>
          <p:cNvSpPr txBox="1"/>
          <p:nvPr userDrawn="1"/>
        </p:nvSpPr>
        <p:spPr>
          <a:xfrm>
            <a:off x="1753244" y="2699056"/>
            <a:ext cx="1162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AI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B5E5A16-E315-CA9A-E9A5-ACC3C50107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98AC3E-71F3-B049-76BA-B977E080EE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0E0F26-09D6-4568-BCC6-E372BC1CA794}" type="slidenum">
              <a:rPr lang="en-HK" smtClean="0"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407366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ED98CF0-B332-2938-8FC1-93A0DC6E5C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HK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HK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9683FC7-553B-3031-5FCE-04EB35426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60E0F26-09D6-4568-BCC6-E372BC1CA794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948581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4" r:id="rId3"/>
    <p:sldLayoutId id="2147483653" r:id="rId4"/>
    <p:sldLayoutId id="2147483651" r:id="rId5"/>
    <p:sldLayoutId id="2147483650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57" userDrawn="1">
          <p15:clr>
            <a:srgbClr val="F26B43"/>
          </p15:clr>
        </p15:guide>
        <p15:guide id="4" pos="7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6" name="Rectangle 164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66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68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70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72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B5E40A-07C3-3CD2-4B11-7CE3AAA674C1}"/>
              </a:ext>
            </a:extLst>
          </p:cNvPr>
          <p:cNvSpPr txBox="1"/>
          <p:nvPr/>
        </p:nvSpPr>
        <p:spPr>
          <a:xfrm>
            <a:off x="3001818" y="818984"/>
            <a:ext cx="8403057" cy="31786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zh-CN"/>
            </a:defPPr>
            <a:lvl1pPr>
              <a:defRPr sz="166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16000"/>
                      </a:schemeClr>
                    </a:gs>
                  </a:gsLst>
                  <a:lin ang="12120000" scaled="0"/>
                </a:gradFill>
                <a:latin typeface="+mj-ea"/>
                <a:ea typeface="+mj-ea"/>
                <a:cs typeface="字魂59号-创粗黑" panose="00000500000000000000" charset="-122"/>
              </a:defRPr>
            </a:lvl1pPr>
          </a:lstStyle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altLang="zh-CN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Encrypted databases </a:t>
            </a:r>
            <a:r>
              <a:rPr lang="en-US" altLang="zh-CN" sz="4800" kern="1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frontiers and prospects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灯片编号占位符 77">
            <a:extLst>
              <a:ext uri="{FF2B5EF4-FFF2-40B4-BE49-F238E27FC236}">
                <a16:creationId xmlns:a16="http://schemas.microsoft.com/office/drawing/2014/main" id="{2107E49E-7692-F9D1-5B4A-DDC95ED9A8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z="1100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1</a:t>
            </a:fld>
            <a:endParaRPr lang="en-US" sz="1100">
              <a:solidFill>
                <a:srgbClr val="FFFFFF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1358996-DD4F-0BF3-66C9-6840398E1451}"/>
              </a:ext>
            </a:extLst>
          </p:cNvPr>
          <p:cNvSpPr txBox="1"/>
          <p:nvPr/>
        </p:nvSpPr>
        <p:spPr>
          <a:xfrm>
            <a:off x="6028648" y="4471963"/>
            <a:ext cx="5376227" cy="433068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r"/>
            <a:r>
              <a:rPr lang="en-US" altLang="zh-CN" sz="2200" dirty="0">
                <a:solidFill>
                  <a:schemeClr val="bg1"/>
                </a:solidFill>
                <a:latin typeface="+mj-ea"/>
                <a:ea typeface="+mj-ea"/>
              </a:rPr>
              <a:t>Leqian ZHENG, 2022-Aug-19</a:t>
            </a:r>
            <a:endParaRPr lang="zh-CN" altLang="en-US" sz="22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82609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599278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Limitations on Intel SGX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10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9371A4-AE71-7075-DD8F-5D179FBD6A7C}"/>
              </a:ext>
            </a:extLst>
          </p:cNvPr>
          <p:cNvSpPr txBox="1"/>
          <p:nvPr/>
        </p:nvSpPr>
        <p:spPr>
          <a:xfrm>
            <a:off x="1126800" y="1659600"/>
            <a:ext cx="994226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Security </a:t>
            </a:r>
            <a:endParaRPr lang="en-HK" altLang="zh-CN" sz="28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  <a:sym typeface="Arial"/>
            </a:endParaRPr>
          </a:p>
          <a:p>
            <a:pPr marL="457200" indent="-457200">
              <a:spcBef>
                <a:spcPts val="12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HK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Performance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Context switch between the host and enclave (</a:t>
            </a:r>
            <a:r>
              <a:rPr lang="en-HK" altLang="zh-CN" sz="2400" dirty="0" err="1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ECall</a:t>
            </a:r>
            <a:r>
              <a:rPr lang="en-HK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 / </a:t>
            </a:r>
            <a:r>
              <a:rPr lang="en-HK" altLang="zh-CN" sz="2400" dirty="0" err="1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OCall</a:t>
            </a:r>
            <a:r>
              <a:rPr lang="en-HK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) costs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Arial"/>
              </a:rPr>
              <a:t>Page swapping due to limited EPC capacity</a:t>
            </a:r>
            <a:endParaRPr lang="en-US" altLang="zh-CN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1599588A-8A6F-A82F-D071-D5EA59A96AFF}"/>
              </a:ext>
            </a:extLst>
          </p:cNvPr>
          <p:cNvSpPr/>
          <p:nvPr/>
        </p:nvSpPr>
        <p:spPr>
          <a:xfrm>
            <a:off x="5309023" y="3741578"/>
            <a:ext cx="1573953" cy="2892490"/>
          </a:xfrm>
          <a:prstGeom prst="roundRect">
            <a:avLst/>
          </a:prstGeom>
          <a:noFill/>
          <a:ln w="381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t" anchorCtr="0"/>
          <a:lstStyle/>
          <a:p>
            <a:pPr algn="ctr"/>
            <a:r>
              <a:rPr lang="en-HK" dirty="0">
                <a:solidFill>
                  <a:schemeClr val="bg1">
                    <a:lumMod val="85000"/>
                  </a:schemeClr>
                </a:solidFill>
              </a:rPr>
              <a:t>App</a:t>
            </a:r>
          </a:p>
        </p:txBody>
      </p:sp>
      <p:cxnSp>
        <p:nvCxnSpPr>
          <p:cNvPr id="11" name="连接符: 曲线 10">
            <a:extLst>
              <a:ext uri="{FF2B5EF4-FFF2-40B4-BE49-F238E27FC236}">
                <a16:creationId xmlns:a16="http://schemas.microsoft.com/office/drawing/2014/main" id="{3A346ACE-93BB-CD89-7FB0-AECFA4BB1DB2}"/>
              </a:ext>
            </a:extLst>
          </p:cNvPr>
          <p:cNvCxnSpPr>
            <a:cxnSpLocks/>
            <a:stCxn id="10" idx="1"/>
            <a:endCxn id="4" idx="1"/>
          </p:cNvCxnSpPr>
          <p:nvPr/>
        </p:nvCxnSpPr>
        <p:spPr>
          <a:xfrm rot="10800000">
            <a:off x="5508121" y="4620342"/>
            <a:ext cx="12700" cy="1238227"/>
          </a:xfrm>
          <a:prstGeom prst="curvedConnector3">
            <a:avLst>
              <a:gd name="adj1" fmla="val 2057764"/>
            </a:avLst>
          </a:prstGeom>
          <a:ln w="69850">
            <a:gradFill>
              <a:gsLst>
                <a:gs pos="0">
                  <a:srgbClr val="FF0000"/>
                </a:gs>
                <a:gs pos="100000">
                  <a:schemeClr val="accent6">
                    <a:lumMod val="100000"/>
                  </a:schemeClr>
                </a:gs>
              </a:gsLst>
              <a:lin ang="5400000" scaled="1"/>
            </a:gradFill>
            <a:tailEnd type="stealt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5A318C18-4671-B050-B42D-9998957CE1FD}"/>
              </a:ext>
            </a:extLst>
          </p:cNvPr>
          <p:cNvSpPr txBox="1"/>
          <p:nvPr/>
        </p:nvSpPr>
        <p:spPr>
          <a:xfrm>
            <a:off x="4439438" y="5003157"/>
            <a:ext cx="8695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altLang="zh-CN" sz="1800" dirty="0" err="1">
                <a:ln w="0"/>
                <a:gradFill>
                  <a:gsLst>
                    <a:gs pos="100000">
                      <a:srgbClr val="FF0000"/>
                    </a:gs>
                    <a:gs pos="0">
                      <a:schemeClr val="accent6">
                        <a:lumMod val="100000"/>
                      </a:schemeClr>
                    </a:gs>
                  </a:gsLst>
                  <a:lin ang="5400000" scaled="1"/>
                </a:gra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Arial"/>
              </a:rPr>
              <a:t>ECall</a:t>
            </a:r>
            <a:endParaRPr lang="en-HK" dirty="0">
              <a:gradFill>
                <a:gsLst>
                  <a:gs pos="100000">
                    <a:srgbClr val="FF0000"/>
                  </a:gs>
                  <a:gs pos="0">
                    <a:schemeClr val="accent6">
                      <a:lumMod val="100000"/>
                    </a:schemeClr>
                  </a:gs>
                </a:gsLst>
                <a:lin ang="5400000" scaled="1"/>
              </a:gra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B86FE411-F07A-68C0-A849-A539FFCEA67D}"/>
              </a:ext>
            </a:extLst>
          </p:cNvPr>
          <p:cNvSpPr/>
          <p:nvPr/>
        </p:nvSpPr>
        <p:spPr>
          <a:xfrm>
            <a:off x="5508121" y="5169162"/>
            <a:ext cx="1175754" cy="1378812"/>
          </a:xfrm>
          <a:prstGeom prst="roundRect">
            <a:avLst>
              <a:gd name="adj" fmla="val 9525"/>
            </a:avLst>
          </a:prstGeom>
          <a:solidFill>
            <a:srgbClr val="FF000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lnSpc>
                <a:spcPct val="125000"/>
              </a:lnSpc>
            </a:pPr>
            <a:r>
              <a:rPr lang="en-HK" dirty="0">
                <a:latin typeface="Calibri" panose="020F0502020204030204" pitchFamily="34" charset="0"/>
                <a:cs typeface="Calibri" panose="020F0502020204030204" pitchFamily="34" charset="0"/>
              </a:rPr>
              <a:t>Untrusted</a:t>
            </a:r>
            <a:r>
              <a:rPr lang="en-HK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EAC283B-6902-D840-EC6C-6B385EC15DE7}"/>
              </a:ext>
            </a:extLst>
          </p:cNvPr>
          <p:cNvSpPr/>
          <p:nvPr/>
        </p:nvSpPr>
        <p:spPr>
          <a:xfrm>
            <a:off x="5508121" y="4276793"/>
            <a:ext cx="1175753" cy="687096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5000"/>
              </a:lnSpc>
            </a:pPr>
            <a:r>
              <a:rPr lang="en-HK" dirty="0"/>
              <a:t>Enclave</a:t>
            </a:r>
          </a:p>
          <a:p>
            <a:pPr algn="ctr">
              <a:lnSpc>
                <a:spcPct val="125000"/>
              </a:lnSpc>
            </a:pPr>
            <a:r>
              <a:rPr lang="en-HK" dirty="0">
                <a:latin typeface="Calibri Light" panose="020F0302020204030204" pitchFamily="34" charset="0"/>
                <a:cs typeface="Calibri Light" panose="020F0302020204030204" pitchFamily="34" charset="0"/>
              </a:rPr>
              <a:t>Trusted</a:t>
            </a:r>
          </a:p>
        </p:txBody>
      </p:sp>
      <p:cxnSp>
        <p:nvCxnSpPr>
          <p:cNvPr id="32" name="连接符: 曲线 31">
            <a:extLst>
              <a:ext uri="{FF2B5EF4-FFF2-40B4-BE49-F238E27FC236}">
                <a16:creationId xmlns:a16="http://schemas.microsoft.com/office/drawing/2014/main" id="{C0BD84A2-F8ED-961B-D713-A74C6920B67C}"/>
              </a:ext>
            </a:extLst>
          </p:cNvPr>
          <p:cNvCxnSpPr>
            <a:cxnSpLocks/>
            <a:stCxn id="4" idx="3"/>
            <a:endCxn id="10" idx="3"/>
          </p:cNvCxnSpPr>
          <p:nvPr/>
        </p:nvCxnSpPr>
        <p:spPr>
          <a:xfrm>
            <a:off x="6683874" y="4620341"/>
            <a:ext cx="1" cy="1238227"/>
          </a:xfrm>
          <a:prstGeom prst="curvedConnector3">
            <a:avLst>
              <a:gd name="adj1" fmla="val 22860100000"/>
            </a:avLst>
          </a:prstGeom>
          <a:ln w="69850">
            <a:gradFill>
              <a:gsLst>
                <a:gs pos="100000">
                  <a:srgbClr val="FF0000"/>
                </a:gs>
                <a:gs pos="0">
                  <a:schemeClr val="accent6">
                    <a:lumMod val="100000"/>
                  </a:schemeClr>
                </a:gs>
              </a:gsLst>
              <a:lin ang="5400000" scaled="1"/>
            </a:gradFill>
            <a:tailEnd type="stealt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B0CE7007-6F4C-6462-3ADC-9F034EF14D13}"/>
              </a:ext>
            </a:extLst>
          </p:cNvPr>
          <p:cNvSpPr txBox="1"/>
          <p:nvPr/>
        </p:nvSpPr>
        <p:spPr>
          <a:xfrm>
            <a:off x="6882973" y="5003157"/>
            <a:ext cx="8695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ln w="0"/>
                <a:gradFill>
                  <a:gsLst>
                    <a:gs pos="100000">
                      <a:srgbClr val="FF0000"/>
                    </a:gs>
                    <a:gs pos="0">
                      <a:schemeClr val="accent6">
                        <a:lumMod val="100000"/>
                      </a:schemeClr>
                    </a:gs>
                  </a:gsLst>
                  <a:lin ang="5400000" scaled="1"/>
                </a:gra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Arial"/>
              </a:rPr>
              <a:t>O</a:t>
            </a:r>
            <a:r>
              <a:rPr lang="en-HK" altLang="zh-CN" sz="1800" dirty="0">
                <a:ln w="0"/>
                <a:gradFill>
                  <a:gsLst>
                    <a:gs pos="100000">
                      <a:srgbClr val="FF0000"/>
                    </a:gs>
                    <a:gs pos="0">
                      <a:schemeClr val="accent6">
                        <a:lumMod val="100000"/>
                      </a:schemeClr>
                    </a:gs>
                  </a:gsLst>
                  <a:lin ang="5400000" scaled="1"/>
                </a:gra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Arial"/>
              </a:rPr>
              <a:t>Call</a:t>
            </a:r>
            <a:endParaRPr lang="en-HK" dirty="0">
              <a:gradFill>
                <a:gsLst>
                  <a:gs pos="100000">
                    <a:srgbClr val="FF0000"/>
                  </a:gs>
                  <a:gs pos="0">
                    <a:schemeClr val="accent6">
                      <a:lumMod val="100000"/>
                    </a:schemeClr>
                  </a:gs>
                </a:gsLst>
                <a:lin ang="5400000" scaled="1"/>
              </a:gra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329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49AFBC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524256" y="4767072"/>
            <a:ext cx="6594189" cy="1625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4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Focus on encrypted databases</a:t>
            </a:r>
          </a:p>
        </p:txBody>
      </p:sp>
      <p:pic>
        <p:nvPicPr>
          <p:cNvPr id="6" name="Screenshot 2021-06-04 at 9.27.43 PM.png" descr="Screenshot 2021-06-04 at 9.27.43 PM.png">
            <a:extLst>
              <a:ext uri="{FF2B5EF4-FFF2-40B4-BE49-F238E27FC236}">
                <a16:creationId xmlns:a16="http://schemas.microsoft.com/office/drawing/2014/main" id="{CC2EE4DA-2193-58A1-FFDD-E5DF33A099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406" r="1" b="746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Query processing over encrypted data while meeting the requirements of security, performance, and complex query functions">
            <a:extLst>
              <a:ext uri="{FF2B5EF4-FFF2-40B4-BE49-F238E27FC236}">
                <a16:creationId xmlns:a16="http://schemas.microsoft.com/office/drawing/2014/main" id="{14390A1F-2D3C-2EFA-3361-B68F748D9DF4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marL="201625" indent="-201625" defTabSz="860266">
              <a:spcBef>
                <a:spcPts val="300"/>
              </a:spcBef>
              <a:buClr>
                <a:srgbClr val="000000"/>
              </a:buClr>
              <a:buSzPct val="50000"/>
              <a:buFont typeface="Helvetica"/>
              <a:buBlip>
                <a:blip r:embed="rId4"/>
              </a:buBlip>
              <a:defRPr sz="1764" b="1">
                <a:solidFill>
                  <a:srgbClr val="000000"/>
                </a:solidFill>
              </a:defRPr>
            </a:lvl1pPr>
          </a:lstStyle>
          <a:p>
            <a:pPr marL="0" indent="0" defTabSz="914400">
              <a:lnSpc>
                <a:spcPct val="90000"/>
              </a:lnSpc>
              <a:buNone/>
            </a:pPr>
            <a:r>
              <a:rPr lang="en-US" sz="2000" b="0" dirty="0">
                <a:solidFill>
                  <a:srgbClr val="FFFFFF"/>
                </a:solidFill>
              </a:rPr>
              <a:t>Query encrypted data</a:t>
            </a:r>
          </a:p>
          <a:p>
            <a:pPr marL="0" indent="0" defTabSz="914400">
              <a:lnSpc>
                <a:spcPct val="90000"/>
              </a:lnSpc>
              <a:buNone/>
            </a:pPr>
            <a:endParaRPr lang="en-US" sz="2000" b="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000" b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Security</a:t>
            </a:r>
          </a:p>
          <a:p>
            <a:pPr defTabSz="914400">
              <a:lnSpc>
                <a:spcPct val="9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000" b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Performance</a:t>
            </a:r>
          </a:p>
          <a:p>
            <a:pPr defTabSz="914400">
              <a:lnSpc>
                <a:spcPct val="9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000" b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Functionalities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345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HK" sz="3600" dirty="0">
                <a:solidFill>
                  <a:schemeClr val="bg1"/>
                </a:solidFill>
              </a:rPr>
              <a:t>Encrypted database illustration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/>
              <a:pPr>
                <a:spcAft>
                  <a:spcPts val="600"/>
                </a:spcAft>
                <a:defRPr/>
              </a:pPr>
              <a:t>12</a:t>
            </a:fld>
            <a:endParaRPr lang="en-US" dirty="0"/>
          </a:p>
        </p:txBody>
      </p:sp>
      <p:pic>
        <p:nvPicPr>
          <p:cNvPr id="8" name="图像" descr="图像">
            <a:extLst>
              <a:ext uri="{FF2B5EF4-FFF2-40B4-BE49-F238E27FC236}">
                <a16:creationId xmlns:a16="http://schemas.microsoft.com/office/drawing/2014/main" id="{741A30CA-B607-C91C-0728-E710B0046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227" y="2950212"/>
            <a:ext cx="1208916" cy="1051757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图像" descr="图像">
            <a:extLst>
              <a:ext uri="{FF2B5EF4-FFF2-40B4-BE49-F238E27FC236}">
                <a16:creationId xmlns:a16="http://schemas.microsoft.com/office/drawing/2014/main" id="{261862C1-0D8F-F501-387F-C16B76DDD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3373" y="2407513"/>
            <a:ext cx="1803400" cy="1739900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Client">
            <a:extLst>
              <a:ext uri="{FF2B5EF4-FFF2-40B4-BE49-F238E27FC236}">
                <a16:creationId xmlns:a16="http://schemas.microsoft.com/office/drawing/2014/main" id="{846178AF-58A1-EEE1-FD5C-DEA9D6435109}"/>
              </a:ext>
            </a:extLst>
          </p:cNvPr>
          <p:cNvSpPr txBox="1"/>
          <p:nvPr/>
        </p:nvSpPr>
        <p:spPr>
          <a:xfrm>
            <a:off x="1860416" y="2222848"/>
            <a:ext cx="76559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877822">
              <a:spcBef>
                <a:spcPts val="400"/>
              </a:spcBef>
              <a:defRPr sz="1800" b="1">
                <a:solidFill>
                  <a:srgbClr val="000000"/>
                </a:solidFill>
              </a:defRPr>
            </a:lvl1pPr>
          </a:lstStyle>
          <a:p>
            <a:pPr algn="ctr"/>
            <a:r>
              <a:rPr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1" name="Client">
            <a:extLst>
              <a:ext uri="{FF2B5EF4-FFF2-40B4-BE49-F238E27FC236}">
                <a16:creationId xmlns:a16="http://schemas.microsoft.com/office/drawing/2014/main" id="{DB079C59-65B7-71DE-BAA3-4094B5041F05}"/>
              </a:ext>
            </a:extLst>
          </p:cNvPr>
          <p:cNvSpPr txBox="1"/>
          <p:nvPr/>
        </p:nvSpPr>
        <p:spPr>
          <a:xfrm>
            <a:off x="8248170" y="2084349"/>
            <a:ext cx="1972155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defPPr>
              <a:defRPr lang="zh-CN"/>
            </a:defPPr>
            <a:lvl1pPr algn="ctr" defTabSz="877822">
              <a:spcBef>
                <a:spcPts val="400"/>
              </a:spcBef>
              <a:defRPr b="1">
                <a:solidFill>
                  <a:schemeClr val="bg1"/>
                </a:solidFill>
              </a:defRPr>
            </a:lvl1pPr>
          </a:lstStyle>
          <a:p>
            <a:r>
              <a:rPr lang="en-HK" dirty="0"/>
              <a:t>Untrusted Server</a:t>
            </a:r>
            <a:endParaRPr dirty="0"/>
          </a:p>
        </p:txBody>
      </p:sp>
      <p:pic>
        <p:nvPicPr>
          <p:cNvPr id="16" name="图像" descr="图像">
            <a:extLst>
              <a:ext uri="{FF2B5EF4-FFF2-40B4-BE49-F238E27FC236}">
                <a16:creationId xmlns:a16="http://schemas.microsoft.com/office/drawing/2014/main" id="{C5AA405B-3030-95DB-BFC9-A8D75296A6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0813" y="4173676"/>
            <a:ext cx="2324100" cy="50800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73C13905-45B2-972E-04FC-51AAF3AFBA91}"/>
              </a:ext>
            </a:extLst>
          </p:cNvPr>
          <p:cNvCxnSpPr>
            <a:cxnSpLocks/>
          </p:cNvCxnSpPr>
          <p:nvPr/>
        </p:nvCxnSpPr>
        <p:spPr>
          <a:xfrm>
            <a:off x="2974143" y="2950212"/>
            <a:ext cx="5649230" cy="0"/>
          </a:xfrm>
          <a:prstGeom prst="straightConnector1">
            <a:avLst/>
          </a:prstGeom>
          <a:ln w="254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lient">
            <a:extLst>
              <a:ext uri="{FF2B5EF4-FFF2-40B4-BE49-F238E27FC236}">
                <a16:creationId xmlns:a16="http://schemas.microsoft.com/office/drawing/2014/main" id="{0AE06CCC-8CE6-160F-8F75-E48F0AF5DBA5}"/>
              </a:ext>
            </a:extLst>
          </p:cNvPr>
          <p:cNvSpPr txBox="1"/>
          <p:nvPr/>
        </p:nvSpPr>
        <p:spPr>
          <a:xfrm>
            <a:off x="4217859" y="2561401"/>
            <a:ext cx="3756281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877822">
              <a:spcBef>
                <a:spcPts val="400"/>
              </a:spcBef>
              <a:defRPr sz="1800" b="1">
                <a:solidFill>
                  <a:srgbClr val="000000"/>
                </a:solidFill>
              </a:defRPr>
            </a:lvl1pPr>
          </a:lstStyle>
          <a:p>
            <a:pPr algn="ctr"/>
            <a:r>
              <a:rPr lang="en-US" altLang="zh-CN" sz="1600" b="0" dirty="0">
                <a:solidFill>
                  <a:schemeClr val="bg1"/>
                </a:solidFill>
              </a:rPr>
              <a:t>Setup by outsourcing encrypted data</a:t>
            </a:r>
            <a:endParaRPr sz="16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97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HK" sz="3600" dirty="0">
                <a:solidFill>
                  <a:schemeClr val="bg1"/>
                </a:solidFill>
              </a:rPr>
              <a:t>Encrypted database illustration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13</a:t>
            </a:fld>
            <a:endParaRPr lang="en-US" dirty="0"/>
          </a:p>
        </p:txBody>
      </p:sp>
      <p:pic>
        <p:nvPicPr>
          <p:cNvPr id="8" name="图像" descr="图像">
            <a:extLst>
              <a:ext uri="{FF2B5EF4-FFF2-40B4-BE49-F238E27FC236}">
                <a16:creationId xmlns:a16="http://schemas.microsoft.com/office/drawing/2014/main" id="{741A30CA-B607-C91C-0728-E710B0046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227" y="2950212"/>
            <a:ext cx="1208916" cy="1051757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图像" descr="图像">
            <a:extLst>
              <a:ext uri="{FF2B5EF4-FFF2-40B4-BE49-F238E27FC236}">
                <a16:creationId xmlns:a16="http://schemas.microsoft.com/office/drawing/2014/main" id="{261862C1-0D8F-F501-387F-C16B76DDD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3373" y="2407513"/>
            <a:ext cx="1803400" cy="1739900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Client">
            <a:extLst>
              <a:ext uri="{FF2B5EF4-FFF2-40B4-BE49-F238E27FC236}">
                <a16:creationId xmlns:a16="http://schemas.microsoft.com/office/drawing/2014/main" id="{846178AF-58A1-EEE1-FD5C-DEA9D6435109}"/>
              </a:ext>
            </a:extLst>
          </p:cNvPr>
          <p:cNvSpPr txBox="1"/>
          <p:nvPr/>
        </p:nvSpPr>
        <p:spPr>
          <a:xfrm>
            <a:off x="1860416" y="2222848"/>
            <a:ext cx="76559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877822">
              <a:spcBef>
                <a:spcPts val="400"/>
              </a:spcBef>
              <a:defRPr sz="1800" b="1">
                <a:solidFill>
                  <a:srgbClr val="000000"/>
                </a:solidFill>
              </a:defRPr>
            </a:lvl1pPr>
          </a:lstStyle>
          <a:p>
            <a:pPr algn="ctr"/>
            <a:r>
              <a:rPr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1" name="Client">
            <a:extLst>
              <a:ext uri="{FF2B5EF4-FFF2-40B4-BE49-F238E27FC236}">
                <a16:creationId xmlns:a16="http://schemas.microsoft.com/office/drawing/2014/main" id="{DB079C59-65B7-71DE-BAA3-4094B5041F05}"/>
              </a:ext>
            </a:extLst>
          </p:cNvPr>
          <p:cNvSpPr txBox="1"/>
          <p:nvPr/>
        </p:nvSpPr>
        <p:spPr>
          <a:xfrm>
            <a:off x="8248170" y="2084349"/>
            <a:ext cx="1972155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defPPr>
              <a:defRPr lang="zh-CN"/>
            </a:defPPr>
            <a:lvl1pPr algn="ctr" defTabSz="877822">
              <a:spcBef>
                <a:spcPts val="400"/>
              </a:spcBef>
              <a:defRPr b="1">
                <a:solidFill>
                  <a:schemeClr val="bg1"/>
                </a:solidFill>
              </a:defRPr>
            </a:lvl1pPr>
          </a:lstStyle>
          <a:p>
            <a:r>
              <a:rPr lang="en-HK" dirty="0"/>
              <a:t>Untrusted Server</a:t>
            </a:r>
            <a:endParaRPr dirty="0"/>
          </a:p>
        </p:txBody>
      </p:sp>
      <p:pic>
        <p:nvPicPr>
          <p:cNvPr id="16" name="图像" descr="图像">
            <a:extLst>
              <a:ext uri="{FF2B5EF4-FFF2-40B4-BE49-F238E27FC236}">
                <a16:creationId xmlns:a16="http://schemas.microsoft.com/office/drawing/2014/main" id="{C5AA405B-3030-95DB-BFC9-A8D75296A6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70763" y="4173676"/>
            <a:ext cx="2324100" cy="508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90942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HK" sz="3600" dirty="0">
                <a:solidFill>
                  <a:schemeClr val="bg1"/>
                </a:solidFill>
              </a:rPr>
              <a:t>Encrypted database illustration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/>
              <a:pPr>
                <a:spcAft>
                  <a:spcPts val="600"/>
                </a:spcAft>
                <a:defRPr/>
              </a:pPr>
              <a:t>14</a:t>
            </a:fld>
            <a:endParaRPr lang="en-US" dirty="0"/>
          </a:p>
        </p:txBody>
      </p:sp>
      <p:pic>
        <p:nvPicPr>
          <p:cNvPr id="8" name="图像" descr="图像">
            <a:extLst>
              <a:ext uri="{FF2B5EF4-FFF2-40B4-BE49-F238E27FC236}">
                <a16:creationId xmlns:a16="http://schemas.microsoft.com/office/drawing/2014/main" id="{741A30CA-B607-C91C-0728-E710B0046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227" y="2950212"/>
            <a:ext cx="1208916" cy="1051757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图像" descr="图像">
            <a:extLst>
              <a:ext uri="{FF2B5EF4-FFF2-40B4-BE49-F238E27FC236}">
                <a16:creationId xmlns:a16="http://schemas.microsoft.com/office/drawing/2014/main" id="{261862C1-0D8F-F501-387F-C16B76DDD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3373" y="2407513"/>
            <a:ext cx="1803400" cy="1739900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Client">
            <a:extLst>
              <a:ext uri="{FF2B5EF4-FFF2-40B4-BE49-F238E27FC236}">
                <a16:creationId xmlns:a16="http://schemas.microsoft.com/office/drawing/2014/main" id="{846178AF-58A1-EEE1-FD5C-DEA9D6435109}"/>
              </a:ext>
            </a:extLst>
          </p:cNvPr>
          <p:cNvSpPr txBox="1"/>
          <p:nvPr/>
        </p:nvSpPr>
        <p:spPr>
          <a:xfrm>
            <a:off x="1860416" y="2222848"/>
            <a:ext cx="76559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877822">
              <a:spcBef>
                <a:spcPts val="400"/>
              </a:spcBef>
              <a:defRPr sz="1800" b="1">
                <a:solidFill>
                  <a:srgbClr val="000000"/>
                </a:solidFill>
              </a:defRPr>
            </a:lvl1pPr>
          </a:lstStyle>
          <a:p>
            <a:pPr algn="ctr"/>
            <a:r>
              <a:rPr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1" name="Client">
            <a:extLst>
              <a:ext uri="{FF2B5EF4-FFF2-40B4-BE49-F238E27FC236}">
                <a16:creationId xmlns:a16="http://schemas.microsoft.com/office/drawing/2014/main" id="{DB079C59-65B7-71DE-BAA3-4094B5041F05}"/>
              </a:ext>
            </a:extLst>
          </p:cNvPr>
          <p:cNvSpPr txBox="1"/>
          <p:nvPr/>
        </p:nvSpPr>
        <p:spPr>
          <a:xfrm>
            <a:off x="8248170" y="2084349"/>
            <a:ext cx="1972155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defPPr>
              <a:defRPr lang="zh-CN"/>
            </a:defPPr>
            <a:lvl1pPr algn="ctr" defTabSz="877822">
              <a:spcBef>
                <a:spcPts val="400"/>
              </a:spcBef>
              <a:defRPr b="1">
                <a:solidFill>
                  <a:schemeClr val="bg1"/>
                </a:solidFill>
              </a:defRPr>
            </a:lvl1pPr>
          </a:lstStyle>
          <a:p>
            <a:r>
              <a:rPr lang="en-HK" dirty="0"/>
              <a:t>Untrusted Server</a:t>
            </a:r>
            <a:endParaRPr dirty="0"/>
          </a:p>
        </p:txBody>
      </p:sp>
      <p:pic>
        <p:nvPicPr>
          <p:cNvPr id="16" name="图像" descr="图像">
            <a:extLst>
              <a:ext uri="{FF2B5EF4-FFF2-40B4-BE49-F238E27FC236}">
                <a16:creationId xmlns:a16="http://schemas.microsoft.com/office/drawing/2014/main" id="{C5AA405B-3030-95DB-BFC9-A8D75296A6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70763" y="4173676"/>
            <a:ext cx="2324100" cy="50800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561D3C3E-6D0F-2675-0D22-6D42C2826054}"/>
              </a:ext>
            </a:extLst>
          </p:cNvPr>
          <p:cNvCxnSpPr>
            <a:cxnSpLocks/>
          </p:cNvCxnSpPr>
          <p:nvPr/>
        </p:nvCxnSpPr>
        <p:spPr>
          <a:xfrm>
            <a:off x="2974143" y="3731262"/>
            <a:ext cx="5649230" cy="0"/>
          </a:xfrm>
          <a:prstGeom prst="straightConnector1">
            <a:avLst/>
          </a:prstGeom>
          <a:ln w="12700">
            <a:solidFill>
              <a:schemeClr val="bg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像" descr="图像">
            <a:extLst>
              <a:ext uri="{FF2B5EF4-FFF2-40B4-BE49-F238E27FC236}">
                <a16:creationId xmlns:a16="http://schemas.microsoft.com/office/drawing/2014/main" id="{80063618-DE28-8718-7473-8282FCF5C7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36995" y="3874599"/>
            <a:ext cx="927101" cy="48260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BA5EEA9-5AFC-67D6-C9A7-8E2B55C554E0}"/>
              </a:ext>
            </a:extLst>
          </p:cNvPr>
          <p:cNvCxnSpPr>
            <a:cxnSpLocks/>
          </p:cNvCxnSpPr>
          <p:nvPr/>
        </p:nvCxnSpPr>
        <p:spPr>
          <a:xfrm>
            <a:off x="2974143" y="3302637"/>
            <a:ext cx="5649230" cy="0"/>
          </a:xfrm>
          <a:prstGeom prst="straightConnector1">
            <a:avLst/>
          </a:prstGeom>
          <a:ln w="127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F5A7584-54E1-15DF-3AEE-AE0C160D6BC8}"/>
              </a:ext>
            </a:extLst>
          </p:cNvPr>
          <p:cNvGrpSpPr/>
          <p:nvPr/>
        </p:nvGrpSpPr>
        <p:grpSpPr>
          <a:xfrm>
            <a:off x="5163408" y="2886487"/>
            <a:ext cx="1882938" cy="357699"/>
            <a:chOff x="5071982" y="2913826"/>
            <a:chExt cx="1882938" cy="357699"/>
          </a:xfrm>
        </p:grpSpPr>
        <p:sp>
          <p:nvSpPr>
            <p:cNvPr id="18" name="Client">
              <a:extLst>
                <a:ext uri="{FF2B5EF4-FFF2-40B4-BE49-F238E27FC236}">
                  <a16:creationId xmlns:a16="http://schemas.microsoft.com/office/drawing/2014/main" id="{BD2BDFB1-FB8C-09DA-C213-E50864FE8C61}"/>
                </a:ext>
              </a:extLst>
            </p:cNvPr>
            <p:cNvSpPr txBox="1"/>
            <p:nvPr/>
          </p:nvSpPr>
          <p:spPr>
            <a:xfrm>
              <a:off x="5237081" y="2913826"/>
              <a:ext cx="1717839" cy="33855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>
              <a:spAutoFit/>
            </a:bodyPr>
            <a:lstStyle>
              <a:lvl1pPr defTabSz="877822">
                <a:spcBef>
                  <a:spcPts val="400"/>
                </a:spcBef>
                <a:defRPr sz="1800" b="1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lang="en-HK" sz="1600" b="0" dirty="0">
                  <a:solidFill>
                    <a:schemeClr val="bg1"/>
                  </a:solidFill>
                </a:rPr>
                <a:t>Encrypted query</a:t>
              </a:r>
              <a:endParaRPr sz="1600" b="0" dirty="0">
                <a:solidFill>
                  <a:schemeClr val="bg1"/>
                </a:solidFill>
              </a:endParaRPr>
            </a:p>
          </p:txBody>
        </p:sp>
        <p:pic>
          <p:nvPicPr>
            <p:cNvPr id="19" name="图像" descr="图像">
              <a:extLst>
                <a:ext uri="{FF2B5EF4-FFF2-40B4-BE49-F238E27FC236}">
                  <a16:creationId xmlns:a16="http://schemas.microsoft.com/office/drawing/2014/main" id="{9630DFD9-CEE2-52FB-C2D1-4A0687AD5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071982" y="2941327"/>
              <a:ext cx="330198" cy="330198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772560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HK" sz="3600" dirty="0">
                <a:solidFill>
                  <a:schemeClr val="bg1"/>
                </a:solidFill>
              </a:rPr>
              <a:t>A general threat model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/>
              <a:pPr>
                <a:spcAft>
                  <a:spcPts val="600"/>
                </a:spcAft>
                <a:defRPr/>
              </a:pPr>
              <a:t>15</a:t>
            </a:fld>
            <a:endParaRPr 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7DDD209-648E-9534-14E6-9245C056FB02}"/>
              </a:ext>
            </a:extLst>
          </p:cNvPr>
          <p:cNvSpPr txBox="1"/>
          <p:nvPr/>
        </p:nvSpPr>
        <p:spPr>
          <a:xfrm>
            <a:off x="1126800" y="1659600"/>
            <a:ext cx="1028932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150" indent="-514350" defTabSz="877822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Snapshot adversaries</a:t>
            </a:r>
            <a:r>
              <a:rPr lang="en-HK" sz="2800" baseline="30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[1, 2, 3]</a:t>
            </a:r>
          </a:p>
          <a:p>
            <a:pPr marL="8953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 image of the virtual machine executing the DBMS</a:t>
            </a:r>
          </a:p>
          <a:p>
            <a:pPr marL="8953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Rootkitting the OS</a:t>
            </a:r>
          </a:p>
          <a:p>
            <a:pPr marL="8953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Data breaches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1FDA5F-F8AF-2424-03B8-D1B7F1EBC0A1}"/>
              </a:ext>
            </a:extLst>
          </p:cNvPr>
          <p:cNvSpPr txBox="1"/>
          <p:nvPr/>
        </p:nvSpPr>
        <p:spPr>
          <a:xfrm>
            <a:off x="0" y="6304002"/>
            <a:ext cx="1169189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 Paul Grubbs, Richard McPherson, Muhammad Naveed, Thomas </a:t>
            </a:r>
            <a:r>
              <a:rPr lang="en-HK" sz="10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Ristenpart</a:t>
            </a:r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and Vitaly </a:t>
            </a:r>
            <a:r>
              <a:rPr lang="en-HK" sz="10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Shmatikov</a:t>
            </a:r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 Breaking web applications built on top of encrypted data. In CCS, 2016.</a:t>
            </a:r>
          </a:p>
          <a:p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 </a:t>
            </a:r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Kevin Lewi and David J Wu. Order-revealing encryption: New constructions, applications, and lower bounds. In CCS, 2016.</a:t>
            </a:r>
          </a:p>
          <a:p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[3] </a:t>
            </a:r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Rishabh Poddar, Tobias Boelter, and Raluca Ada Popa. </a:t>
            </a:r>
            <a:r>
              <a:rPr lang="en-HK" sz="10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Arx</a:t>
            </a:r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A strongly encrypted database system. Cryptology </a:t>
            </a:r>
            <a:r>
              <a:rPr lang="en-HK" sz="10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ePrint</a:t>
            </a:r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Archive, Report 2016/591, 2016.</a:t>
            </a:r>
          </a:p>
        </p:txBody>
      </p:sp>
    </p:spTree>
    <p:extLst>
      <p:ext uri="{BB962C8B-B14F-4D97-AF65-F5344CB8AC3E}">
        <p14:creationId xmlns:p14="http://schemas.microsoft.com/office/powerpoint/2010/main" val="2559635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HK" sz="3600" dirty="0">
                <a:solidFill>
                  <a:schemeClr val="bg1"/>
                </a:solidFill>
              </a:rPr>
              <a:t>A general threat model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16</a:t>
            </a:fld>
            <a:endParaRPr 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7DDD209-648E-9534-14E6-9245C056FB02}"/>
              </a:ext>
            </a:extLst>
          </p:cNvPr>
          <p:cNvSpPr txBox="1"/>
          <p:nvPr/>
        </p:nvSpPr>
        <p:spPr>
          <a:xfrm>
            <a:off x="1126800" y="1659600"/>
            <a:ext cx="10289320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150" indent="-514350" defTabSz="877822">
              <a:spcBef>
                <a:spcPts val="600"/>
              </a:spcBef>
              <a:spcAft>
                <a:spcPts val="600"/>
              </a:spcAft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8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Snapshot adversaries</a:t>
            </a:r>
            <a:r>
              <a:rPr lang="en-HK" sz="2800" baseline="300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[1, 2, 3]</a:t>
            </a:r>
            <a:endParaRPr lang="en-HK" sz="2400" dirty="0">
              <a:solidFill>
                <a:schemeClr val="bg1">
                  <a:alpha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95350" lvl="2" indent="-514350" defTabSz="877822"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 image of the virtual machine executing the DBMS</a:t>
            </a:r>
          </a:p>
          <a:p>
            <a:pPr marL="895350" lvl="2" indent="-514350" defTabSz="877822"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Rootkitting the OS</a:t>
            </a:r>
          </a:p>
          <a:p>
            <a:pPr marL="895350" lvl="2" indent="-514350" defTabSz="877822"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Data breaches </a:t>
            </a:r>
          </a:p>
          <a:p>
            <a:pPr marL="4381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Persistent (passive</a:t>
            </a:r>
            <a:r>
              <a:rPr lang="en-US" sz="2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ly</a:t>
            </a:r>
            <a:r>
              <a:rPr lang="en-HK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-observing) adversaries</a:t>
            </a:r>
            <a:r>
              <a:rPr lang="en-HK" sz="2800" baseline="30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[1]</a:t>
            </a:r>
            <a:r>
              <a:rPr lang="en-HK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– stronger</a:t>
            </a:r>
            <a:endParaRPr lang="en-HK" sz="2800" baseline="30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953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Curious-but-honest cloud service providers </a:t>
            </a:r>
          </a:p>
          <a:p>
            <a:pPr marL="8953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Technical staffs (as individuals) to draw illegal benefits </a:t>
            </a:r>
          </a:p>
          <a:p>
            <a:pPr marL="8953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Powerful hackers via privilege escalation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8D0A827-A9B0-4753-5D5F-90F0EE79330E}"/>
              </a:ext>
            </a:extLst>
          </p:cNvPr>
          <p:cNvSpPr txBox="1"/>
          <p:nvPr/>
        </p:nvSpPr>
        <p:spPr>
          <a:xfrm>
            <a:off x="0" y="6611779"/>
            <a:ext cx="1169189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 P. Grubbs, et al. Why Your Encrypted Database is not secure. In </a:t>
            </a:r>
            <a:r>
              <a:rPr lang="en-HK" sz="10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HotOS</a:t>
            </a:r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2017. </a:t>
            </a:r>
          </a:p>
        </p:txBody>
      </p:sp>
    </p:spTree>
    <p:extLst>
      <p:ext uri="{BB962C8B-B14F-4D97-AF65-F5344CB8AC3E}">
        <p14:creationId xmlns:p14="http://schemas.microsoft.com/office/powerpoint/2010/main" val="3857347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The field has grown tremendously</a:t>
            </a:r>
            <a:endParaRPr lang="en-HK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17</a:t>
            </a:fld>
            <a:endParaRPr lang="en-US" dirty="0"/>
          </a:p>
        </p:txBody>
      </p:sp>
      <p:sp>
        <p:nvSpPr>
          <p:cNvPr id="13" name="Lots of results based on pure cryptographic techniques…">
            <a:extLst>
              <a:ext uri="{FF2B5EF4-FFF2-40B4-BE49-F238E27FC236}">
                <a16:creationId xmlns:a16="http://schemas.microsoft.com/office/drawing/2014/main" id="{4AA15080-63B2-4DEA-A5EC-786F94526D4E}"/>
              </a:ext>
            </a:extLst>
          </p:cNvPr>
          <p:cNvSpPr txBox="1"/>
          <p:nvPr/>
        </p:nvSpPr>
        <p:spPr>
          <a:xfrm>
            <a:off x="1126800" y="1659600"/>
            <a:ext cx="10288800" cy="456777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Lots of results based on pure </a:t>
            </a:r>
            <a:r>
              <a:rPr lang="en-US" sz="28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cryptographic primitives  </a:t>
            </a:r>
          </a:p>
          <a:p>
            <a:pPr marL="723900" lvl="1" indent="-342900" defTabSz="877822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Support certain primitive operations for database queries</a:t>
            </a:r>
          </a:p>
          <a:p>
            <a:pPr marL="723900" lvl="1" indent="-342900" defTabSz="877822">
              <a:spcBef>
                <a:spcPts val="600"/>
              </a:spcBef>
              <a:spcAft>
                <a:spcPts val="18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Exhibit leakage profiles that can be (sometimes highly) exploitable</a:t>
            </a:r>
          </a:p>
          <a:p>
            <a:pPr marL="438150" indent="-514350" defTabSz="877822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Recent studies have shifted to designs leveraging </a:t>
            </a:r>
            <a:r>
              <a:rPr sz="28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secure hardware enclaves</a:t>
            </a:r>
          </a:p>
          <a:p>
            <a:pPr marL="723900" lvl="1" indent="-342900" defTabSz="877822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Support common database workloads with good performance</a:t>
            </a:r>
          </a:p>
          <a:p>
            <a:pPr marL="723900" lvl="1" indent="-342900" defTabSz="877822">
              <a:spcBef>
                <a:spcPts val="600"/>
              </a:spcBef>
              <a:spcAft>
                <a:spcPts val="18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Open</a:t>
            </a:r>
            <a:r>
              <a:rPr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 broad space of possible design choices, with many challenges</a:t>
            </a:r>
          </a:p>
        </p:txBody>
      </p:sp>
    </p:spTree>
    <p:extLst>
      <p:ext uri="{BB962C8B-B14F-4D97-AF65-F5344CB8AC3E}">
        <p14:creationId xmlns:p14="http://schemas.microsoft.com/office/powerpoint/2010/main" val="474909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The field has grown tremendously</a:t>
            </a:r>
            <a:endParaRPr lang="en-HK" sz="3600" dirty="0">
              <a:solidFill>
                <a:schemeClr val="bg1"/>
              </a:solidFill>
            </a:endParaRPr>
          </a:p>
        </p:txBody>
      </p:sp>
      <p:sp>
        <p:nvSpPr>
          <p:cNvPr id="13" name="Lots of results based on pure cryptographic techniques…">
            <a:extLst>
              <a:ext uri="{FF2B5EF4-FFF2-40B4-BE49-F238E27FC236}">
                <a16:creationId xmlns:a16="http://schemas.microsoft.com/office/drawing/2014/main" id="{4AA15080-63B2-4DEA-A5EC-786F94526D4E}"/>
              </a:ext>
            </a:extLst>
          </p:cNvPr>
          <p:cNvSpPr txBox="1"/>
          <p:nvPr/>
        </p:nvSpPr>
        <p:spPr>
          <a:xfrm>
            <a:off x="1126800" y="1659600"/>
            <a:ext cx="10288800" cy="456777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Lots of results based on pure </a:t>
            </a:r>
            <a:r>
              <a:rPr lang="en-US" sz="28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cryptographic primitives  </a:t>
            </a:r>
          </a:p>
          <a:p>
            <a:pPr marL="723900" lvl="1" indent="-342900" defTabSz="877822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Support certain primitive operations for database queries</a:t>
            </a:r>
          </a:p>
          <a:p>
            <a:pPr marL="723900" lvl="1" indent="-342900" defTabSz="877822">
              <a:spcBef>
                <a:spcPts val="600"/>
              </a:spcBef>
              <a:spcAft>
                <a:spcPts val="18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Exhibit leakage profiles that can be (sometimes highly) exploitable</a:t>
            </a:r>
          </a:p>
          <a:p>
            <a:pPr marL="438150" indent="-514350" defTabSz="877822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Recent studies have shifted to designs leveraging </a:t>
            </a:r>
            <a:r>
              <a:rPr sz="28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secure hardware enclaves</a:t>
            </a:r>
          </a:p>
          <a:p>
            <a:pPr marL="723900" lvl="1" indent="-342900" defTabSz="877822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Support common database workloads with good performance</a:t>
            </a:r>
          </a:p>
          <a:p>
            <a:pPr marL="723900" lvl="1" indent="-342900" defTabSz="877822">
              <a:spcBef>
                <a:spcPts val="600"/>
              </a:spcBef>
              <a:spcAft>
                <a:spcPts val="18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Open</a:t>
            </a:r>
            <a:r>
              <a:rPr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 broad space of possible design choices, with many challenges</a:t>
            </a:r>
          </a:p>
        </p:txBody>
      </p:sp>
      <p:sp>
        <p:nvSpPr>
          <p:cNvPr id="7" name="矩形 26">
            <a:extLst>
              <a:ext uri="{FF2B5EF4-FFF2-40B4-BE49-F238E27FC236}">
                <a16:creationId xmlns:a16="http://schemas.microsoft.com/office/drawing/2014/main" id="{20CE3DE0-5F47-ED38-B256-D098C5C111F0}"/>
              </a:ext>
            </a:extLst>
          </p:cNvPr>
          <p:cNvSpPr/>
          <p:nvPr/>
        </p:nvSpPr>
        <p:spPr>
          <a:xfrm>
            <a:off x="-11081" y="-53299"/>
            <a:ext cx="12203081" cy="6925140"/>
          </a:xfrm>
          <a:prstGeom prst="rect">
            <a:avLst/>
          </a:prstGeom>
          <a:solidFill>
            <a:schemeClr val="dk1">
              <a:alpha val="63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18</a:t>
            </a:fld>
            <a:endParaRPr lang="en-US" dirty="0"/>
          </a:p>
        </p:txBody>
      </p:sp>
      <p:sp>
        <p:nvSpPr>
          <p:cNvPr id="9" name="AutoShape 47">
            <a:extLst>
              <a:ext uri="{FF2B5EF4-FFF2-40B4-BE49-F238E27FC236}">
                <a16:creationId xmlns:a16="http://schemas.microsoft.com/office/drawing/2014/main" id="{D863D016-A919-A746-6375-4E9F975E1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0523" y="3057941"/>
            <a:ext cx="6439872" cy="742117"/>
          </a:xfrm>
          <a:prstGeom prst="roundRect">
            <a:avLst>
              <a:gd name="adj" fmla="val 9069"/>
            </a:avLst>
          </a:prstGeom>
          <a:solidFill>
            <a:schemeClr val="accent2"/>
          </a:solidFill>
          <a:ln w="101600" cmpd="thickThin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reflection blurRad="101600" endPos="50000" dist="12700" dir="5400000" sy="-100000" algn="bl" rotWithShape="0"/>
          </a:effectLst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algn="ctr"/>
            <a:r>
              <a:rPr lang="en-HK" sz="40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No dominant solution!</a:t>
            </a:r>
          </a:p>
        </p:txBody>
      </p:sp>
    </p:spTree>
    <p:extLst>
      <p:ext uri="{BB962C8B-B14F-4D97-AF65-F5344CB8AC3E}">
        <p14:creationId xmlns:p14="http://schemas.microsoft.com/office/powerpoint/2010/main" val="27972510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In this talk</a:t>
            </a:r>
            <a:endParaRPr lang="en-HK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19</a:t>
            </a:fld>
            <a:endParaRPr lang="en-US" dirty="0"/>
          </a:p>
        </p:txBody>
      </p:sp>
      <p:sp>
        <p:nvSpPr>
          <p:cNvPr id="13" name="Lots of results based on pure cryptographic techniques…">
            <a:extLst>
              <a:ext uri="{FF2B5EF4-FFF2-40B4-BE49-F238E27FC236}">
                <a16:creationId xmlns:a16="http://schemas.microsoft.com/office/drawing/2014/main" id="{4AA15080-63B2-4DEA-A5EC-786F94526D4E}"/>
              </a:ext>
            </a:extLst>
          </p:cNvPr>
          <p:cNvSpPr txBox="1"/>
          <p:nvPr/>
        </p:nvSpPr>
        <p:spPr>
          <a:xfrm>
            <a:off x="1126800" y="1659600"/>
            <a:ext cx="9284800" cy="3236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57200" indent="-457200" defTabSz="877822">
              <a:spcBef>
                <a:spcPts val="600"/>
              </a:spcBef>
              <a:spcAft>
                <a:spcPts val="18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the latest advancements </a:t>
            </a:r>
          </a:p>
          <a:p>
            <a:pPr marL="457200" indent="-457200" defTabSz="877822">
              <a:spcBef>
                <a:spcPts val="600"/>
              </a:spcBef>
              <a:spcAft>
                <a:spcPts val="18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Zoom into the potential obstacles</a:t>
            </a:r>
          </a:p>
          <a:p>
            <a:pPr marL="457200" indent="-457200" defTabSz="877822">
              <a:spcBef>
                <a:spcPts val="600"/>
              </a:spcBef>
              <a:spcAft>
                <a:spcPts val="18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Discuss the possible roadmap ahead </a:t>
            </a:r>
          </a:p>
        </p:txBody>
      </p:sp>
      <p:sp>
        <p:nvSpPr>
          <p:cNvPr id="6" name="Towards practically more secure, efficient…">
            <a:extLst>
              <a:ext uri="{FF2B5EF4-FFF2-40B4-BE49-F238E27FC236}">
                <a16:creationId xmlns:a16="http://schemas.microsoft.com/office/drawing/2014/main" id="{13ECF2B1-1733-D318-7277-91C7C92A8D45}"/>
              </a:ext>
            </a:extLst>
          </p:cNvPr>
          <p:cNvSpPr txBox="1"/>
          <p:nvPr/>
        </p:nvSpPr>
        <p:spPr>
          <a:xfrm>
            <a:off x="2485138" y="4580909"/>
            <a:ext cx="7239478" cy="954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2000">
                <a:solidFill>
                  <a:srgbClr val="FF2600"/>
                </a:solidFill>
              </a:defRPr>
            </a:pPr>
            <a:r>
              <a:rPr sz="2800" dirty="0"/>
              <a:t>Towards practically more secure, efficient </a:t>
            </a:r>
          </a:p>
          <a:p>
            <a:pPr algn="ctr">
              <a:defRPr sz="2000">
                <a:solidFill>
                  <a:srgbClr val="FF2600"/>
                </a:solidFill>
              </a:defRPr>
            </a:pPr>
            <a:r>
              <a:rPr sz="2800" dirty="0"/>
              <a:t>and functional encrypted databases</a:t>
            </a:r>
          </a:p>
        </p:txBody>
      </p:sp>
    </p:spTree>
    <p:extLst>
      <p:ext uri="{BB962C8B-B14F-4D97-AF65-F5344CB8AC3E}">
        <p14:creationId xmlns:p14="http://schemas.microsoft.com/office/powerpoint/2010/main" val="1882180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表, 气泡图&#10;&#10;描述已自动生成">
            <a:extLst>
              <a:ext uri="{FF2B5EF4-FFF2-40B4-BE49-F238E27FC236}">
                <a16:creationId xmlns:a16="http://schemas.microsoft.com/office/drawing/2014/main" id="{8F555F1F-4B50-CA5D-0E80-A16D6C74CB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Rectangle 15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F3DFD99-6AE7-919E-FD87-34298BC5B1FF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3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Data </a:t>
            </a:r>
            <a:r>
              <a:rPr lang="en-US" sz="3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breach incidents are ever-growing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9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18179D1-DC2E-7525-A806-17AC54A27A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0E0F26-09D6-4568-BCC6-E372BC1CA794}" type="slidenum">
              <a:rPr lang="en-HK" smtClean="0"/>
              <a:t>2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204333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329531" y="1260317"/>
            <a:ext cx="3025677" cy="6463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Crypto primitives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20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0D48BEC-9A9B-BC51-3525-80F7FF0AAE20}"/>
              </a:ext>
            </a:extLst>
          </p:cNvPr>
          <p:cNvSpPr txBox="1"/>
          <p:nvPr/>
        </p:nvSpPr>
        <p:spPr>
          <a:xfrm>
            <a:off x="7273282" y="1131922"/>
            <a:ext cx="2673151" cy="90312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/>
              <a:t>Designs offering basic protections</a:t>
            </a:r>
            <a:endParaRPr lang="en-HK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9189BF2-2E35-5C7B-6CC3-2645C734AA45}"/>
              </a:ext>
            </a:extLst>
          </p:cNvPr>
          <p:cNvSpPr txBox="1"/>
          <p:nvPr/>
        </p:nvSpPr>
        <p:spPr>
          <a:xfrm>
            <a:off x="1435919" y="2517543"/>
            <a:ext cx="3364970" cy="64633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Trusted Hardware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DFD93FA-0EF7-4F13-A04A-68617019E2DB}"/>
              </a:ext>
            </a:extLst>
          </p:cNvPr>
          <p:cNvGrpSpPr/>
          <p:nvPr/>
        </p:nvGrpSpPr>
        <p:grpSpPr>
          <a:xfrm>
            <a:off x="3355208" y="1191069"/>
            <a:ext cx="3918074" cy="392414"/>
            <a:chOff x="3355208" y="705879"/>
            <a:chExt cx="3918074" cy="392414"/>
          </a:xfrm>
        </p:grpSpPr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CFB6E7FA-337D-3927-2FF8-786128176C7F}"/>
                </a:ext>
              </a:extLst>
            </p:cNvPr>
            <p:cNvCxnSpPr>
              <a:cxnSpLocks/>
              <a:stCxn id="14" idx="3"/>
              <a:endCxn id="7" idx="1"/>
            </p:cNvCxnSpPr>
            <p:nvPr/>
          </p:nvCxnSpPr>
          <p:spPr>
            <a:xfrm>
              <a:off x="3355208" y="1098293"/>
              <a:ext cx="3918074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F5A04E5-522A-8CB5-8499-F0EDB82F9CB6}"/>
                </a:ext>
              </a:extLst>
            </p:cNvPr>
            <p:cNvSpPr txBox="1"/>
            <p:nvPr/>
          </p:nvSpPr>
          <p:spPr>
            <a:xfrm>
              <a:off x="3429613" y="705879"/>
              <a:ext cx="3170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HK" dirty="0">
                  <a:solidFill>
                    <a:schemeClr val="bg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Mathematical foundations</a:t>
              </a:r>
            </a:p>
          </p:txBody>
        </p:sp>
      </p:grpSp>
      <p:cxnSp>
        <p:nvCxnSpPr>
          <p:cNvPr id="11" name="连接符: 曲线 10">
            <a:extLst>
              <a:ext uri="{FF2B5EF4-FFF2-40B4-BE49-F238E27FC236}">
                <a16:creationId xmlns:a16="http://schemas.microsoft.com/office/drawing/2014/main" id="{F0846BE1-83D3-EA0C-2268-194DD60AB812}"/>
              </a:ext>
            </a:extLst>
          </p:cNvPr>
          <p:cNvCxnSpPr>
            <a:cxnSpLocks/>
            <a:stCxn id="12" idx="3"/>
            <a:endCxn id="7" idx="1"/>
          </p:cNvCxnSpPr>
          <p:nvPr/>
        </p:nvCxnSpPr>
        <p:spPr>
          <a:xfrm flipV="1">
            <a:off x="4800889" y="1583483"/>
            <a:ext cx="2472393" cy="1257226"/>
          </a:xfrm>
          <a:prstGeom prst="curvedConnector3">
            <a:avLst/>
          </a:prstGeom>
          <a:ln w="19050">
            <a:solidFill>
              <a:schemeClr val="bg1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2B508A13-B7DB-D526-45AA-4A86FA9F7D8F}"/>
              </a:ext>
            </a:extLst>
          </p:cNvPr>
          <p:cNvSpPr txBox="1"/>
          <p:nvPr/>
        </p:nvSpPr>
        <p:spPr>
          <a:xfrm>
            <a:off x="4458971" y="3000043"/>
            <a:ext cx="214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Better performance and functionalities </a:t>
            </a:r>
          </a:p>
        </p:txBody>
      </p:sp>
      <p:sp>
        <p:nvSpPr>
          <p:cNvPr id="158" name="矩形 157">
            <a:extLst>
              <a:ext uri="{FF2B5EF4-FFF2-40B4-BE49-F238E27FC236}">
                <a16:creationId xmlns:a16="http://schemas.microsoft.com/office/drawing/2014/main" id="{BAB64FAD-5C8D-613A-8FA3-D850DB680436}"/>
              </a:ext>
            </a:extLst>
          </p:cNvPr>
          <p:cNvSpPr/>
          <p:nvPr/>
        </p:nvSpPr>
        <p:spPr>
          <a:xfrm>
            <a:off x="0" y="0"/>
            <a:ext cx="12192000" cy="943713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7E4102C8-E937-7466-5D9E-989CB6F591FE}"/>
              </a:ext>
            </a:extLst>
          </p:cNvPr>
          <p:cNvSpPr txBox="1"/>
          <p:nvPr/>
        </p:nvSpPr>
        <p:spPr>
          <a:xfrm>
            <a:off x="1067036" y="143264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The Evolution of EDBs</a:t>
            </a:r>
            <a:endParaRPr lang="en-HK" sz="40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D6BAE25-C22D-9482-A997-70F7897BDC68}"/>
              </a:ext>
            </a:extLst>
          </p:cNvPr>
          <p:cNvCxnSpPr/>
          <p:nvPr/>
        </p:nvCxnSpPr>
        <p:spPr>
          <a:xfrm>
            <a:off x="0" y="1026366"/>
            <a:ext cx="12192000" cy="0"/>
          </a:xfrm>
          <a:prstGeom prst="line">
            <a:avLst/>
          </a:prstGeom>
          <a:ln w="66675">
            <a:solidFill>
              <a:schemeClr val="accent6">
                <a:lumMod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连接符: 曲线 41">
            <a:extLst>
              <a:ext uri="{FF2B5EF4-FFF2-40B4-BE49-F238E27FC236}">
                <a16:creationId xmlns:a16="http://schemas.microsoft.com/office/drawing/2014/main" id="{6539063F-C086-93C3-8D98-6419B91C0786}"/>
              </a:ext>
            </a:extLst>
          </p:cNvPr>
          <p:cNvCxnSpPr>
            <a:cxnSpLocks/>
          </p:cNvCxnSpPr>
          <p:nvPr/>
        </p:nvCxnSpPr>
        <p:spPr>
          <a:xfrm>
            <a:off x="4800889" y="2840709"/>
            <a:ext cx="4116311" cy="654946"/>
          </a:xfrm>
          <a:prstGeom prst="curvedConnector2">
            <a:avLst/>
          </a:prstGeom>
          <a:ln w="38100">
            <a:solidFill>
              <a:schemeClr val="bg1"/>
            </a:solidFill>
            <a:prstDash val="dash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C2558A95-8D05-2AB8-8FA6-693FD9B60027}"/>
              </a:ext>
            </a:extLst>
          </p:cNvPr>
          <p:cNvSpPr txBox="1"/>
          <p:nvPr/>
        </p:nvSpPr>
        <p:spPr>
          <a:xfrm>
            <a:off x="4613383" y="1932851"/>
            <a:ext cx="148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Non-intrusive</a:t>
            </a:r>
            <a:endParaRPr lang="en-HK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47" name="连接符: 曲线 46">
            <a:extLst>
              <a:ext uri="{FF2B5EF4-FFF2-40B4-BE49-F238E27FC236}">
                <a16:creationId xmlns:a16="http://schemas.microsoft.com/office/drawing/2014/main" id="{FC474614-DB6A-C974-4D7D-C7785C368A60}"/>
              </a:ext>
            </a:extLst>
          </p:cNvPr>
          <p:cNvCxnSpPr>
            <a:cxnSpLocks/>
          </p:cNvCxnSpPr>
          <p:nvPr/>
        </p:nvCxnSpPr>
        <p:spPr>
          <a:xfrm rot="16200000" flipH="1">
            <a:off x="9382278" y="1569966"/>
            <a:ext cx="354284" cy="1284440"/>
          </a:xfrm>
          <a:prstGeom prst="curvedConnector3">
            <a:avLst>
              <a:gd name="adj1" fmla="val 13129"/>
            </a:avLst>
          </a:prstGeom>
          <a:ln w="38100">
            <a:solidFill>
              <a:schemeClr val="bg1"/>
            </a:solidFill>
            <a:prstDash val="dash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6BF3DF1D-519F-00C5-FAC8-6F1FAA84FB5D}"/>
              </a:ext>
            </a:extLst>
          </p:cNvPr>
          <p:cNvSpPr txBox="1"/>
          <p:nvPr/>
        </p:nvSpPr>
        <p:spPr>
          <a:xfrm>
            <a:off x="7523278" y="1032553"/>
            <a:ext cx="2423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PRZB11-CryptDB, </a:t>
            </a:r>
            <a:r>
              <a:rPr lang="en-HK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VGG19-StealthDB</a:t>
            </a:r>
          </a:p>
        </p:txBody>
      </p:sp>
    </p:spTree>
    <p:extLst>
      <p:ext uri="{BB962C8B-B14F-4D97-AF65-F5344CB8AC3E}">
        <p14:creationId xmlns:p14="http://schemas.microsoft.com/office/powerpoint/2010/main" val="1698755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329531" y="1260317"/>
            <a:ext cx="3025677" cy="6463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Crypto primitives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21</a:t>
            </a:fld>
            <a:endParaRPr 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9189BF2-2E35-5C7B-6CC3-2645C734AA45}"/>
              </a:ext>
            </a:extLst>
          </p:cNvPr>
          <p:cNvSpPr txBox="1"/>
          <p:nvPr/>
        </p:nvSpPr>
        <p:spPr>
          <a:xfrm>
            <a:off x="1435919" y="2517543"/>
            <a:ext cx="3364970" cy="64633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Trusted Hardware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DFD93FA-0EF7-4F13-A04A-68617019E2DB}"/>
              </a:ext>
            </a:extLst>
          </p:cNvPr>
          <p:cNvGrpSpPr/>
          <p:nvPr/>
        </p:nvGrpSpPr>
        <p:grpSpPr>
          <a:xfrm>
            <a:off x="3355208" y="1191069"/>
            <a:ext cx="3918074" cy="392414"/>
            <a:chOff x="3355208" y="705879"/>
            <a:chExt cx="3918074" cy="392414"/>
          </a:xfrm>
        </p:grpSpPr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CFB6E7FA-337D-3927-2FF8-786128176C7F}"/>
                </a:ext>
              </a:extLst>
            </p:cNvPr>
            <p:cNvCxnSpPr>
              <a:cxnSpLocks/>
              <a:stCxn id="14" idx="3"/>
              <a:endCxn id="66" idx="1"/>
            </p:cNvCxnSpPr>
            <p:nvPr/>
          </p:nvCxnSpPr>
          <p:spPr>
            <a:xfrm>
              <a:off x="3355208" y="1098293"/>
              <a:ext cx="3918074" cy="0"/>
            </a:xfrm>
            <a:prstGeom prst="straightConnector1">
              <a:avLst/>
            </a:prstGeom>
            <a:ln w="38100">
              <a:solidFill>
                <a:schemeClr val="bg1">
                  <a:alpha val="40000"/>
                </a:schemeClr>
              </a:solidFill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F5A04E5-522A-8CB5-8499-F0EDB82F9CB6}"/>
                </a:ext>
              </a:extLst>
            </p:cNvPr>
            <p:cNvSpPr txBox="1"/>
            <p:nvPr/>
          </p:nvSpPr>
          <p:spPr>
            <a:xfrm>
              <a:off x="3429613" y="705879"/>
              <a:ext cx="3170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HK" dirty="0">
                  <a:solidFill>
                    <a:schemeClr val="bg1">
                      <a:alpha val="40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Mathematical foundations</a:t>
              </a:r>
            </a:p>
          </p:txBody>
        </p:sp>
      </p:grpSp>
      <p:cxnSp>
        <p:nvCxnSpPr>
          <p:cNvPr id="11" name="连接符: 曲线 10">
            <a:extLst>
              <a:ext uri="{FF2B5EF4-FFF2-40B4-BE49-F238E27FC236}">
                <a16:creationId xmlns:a16="http://schemas.microsoft.com/office/drawing/2014/main" id="{F0846BE1-83D3-EA0C-2268-194DD60AB812}"/>
              </a:ext>
            </a:extLst>
          </p:cNvPr>
          <p:cNvCxnSpPr>
            <a:cxnSpLocks/>
            <a:stCxn id="12" idx="3"/>
            <a:endCxn id="66" idx="1"/>
          </p:cNvCxnSpPr>
          <p:nvPr/>
        </p:nvCxnSpPr>
        <p:spPr>
          <a:xfrm flipV="1">
            <a:off x="4800889" y="1583483"/>
            <a:ext cx="2472393" cy="1257226"/>
          </a:xfrm>
          <a:prstGeom prst="curvedConnector3">
            <a:avLst/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8" name="矩形 157">
            <a:extLst>
              <a:ext uri="{FF2B5EF4-FFF2-40B4-BE49-F238E27FC236}">
                <a16:creationId xmlns:a16="http://schemas.microsoft.com/office/drawing/2014/main" id="{BAB64FAD-5C8D-613A-8FA3-D850DB680436}"/>
              </a:ext>
            </a:extLst>
          </p:cNvPr>
          <p:cNvSpPr/>
          <p:nvPr/>
        </p:nvSpPr>
        <p:spPr>
          <a:xfrm>
            <a:off x="0" y="0"/>
            <a:ext cx="12192000" cy="943713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7E4102C8-E937-7466-5D9E-989CB6F591FE}"/>
              </a:ext>
            </a:extLst>
          </p:cNvPr>
          <p:cNvSpPr txBox="1"/>
          <p:nvPr/>
        </p:nvSpPr>
        <p:spPr>
          <a:xfrm>
            <a:off x="1067036" y="143264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The Evolution of EDBs</a:t>
            </a:r>
            <a:endParaRPr lang="en-HK" sz="40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D6BAE25-C22D-9482-A997-70F7897BDC68}"/>
              </a:ext>
            </a:extLst>
          </p:cNvPr>
          <p:cNvCxnSpPr/>
          <p:nvPr/>
        </p:nvCxnSpPr>
        <p:spPr>
          <a:xfrm>
            <a:off x="0" y="1026366"/>
            <a:ext cx="12192000" cy="0"/>
          </a:xfrm>
          <a:prstGeom prst="line">
            <a:avLst/>
          </a:prstGeom>
          <a:ln w="66675">
            <a:solidFill>
              <a:schemeClr val="accent6">
                <a:lumMod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C63E79CC-6572-D9DC-BF6A-F49895F23F9A}"/>
              </a:ext>
            </a:extLst>
          </p:cNvPr>
          <p:cNvSpPr txBox="1"/>
          <p:nvPr/>
        </p:nvSpPr>
        <p:spPr>
          <a:xfrm>
            <a:off x="7247199" y="3703345"/>
            <a:ext cx="3428248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/>
              <a:t>Protections against snapshot adversaries</a:t>
            </a:r>
            <a:endParaRPr lang="en-HK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951289E-A7F1-FBCA-CE67-C714AB5638C9}"/>
              </a:ext>
            </a:extLst>
          </p:cNvPr>
          <p:cNvSpPr txBox="1"/>
          <p:nvPr/>
        </p:nvSpPr>
        <p:spPr>
          <a:xfrm>
            <a:off x="8229869" y="2389328"/>
            <a:ext cx="3943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 exhibit </a:t>
            </a:r>
            <a:r>
              <a:rPr lang="en-HK" sz="24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extremely high</a:t>
            </a: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risks against </a:t>
            </a:r>
            <a:r>
              <a:rPr lang="en-HK" sz="24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snapshot</a:t>
            </a: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adv</a:t>
            </a:r>
          </a:p>
        </p:txBody>
      </p:sp>
      <p:cxnSp>
        <p:nvCxnSpPr>
          <p:cNvPr id="19" name="连接符: 曲线 18">
            <a:extLst>
              <a:ext uri="{FF2B5EF4-FFF2-40B4-BE49-F238E27FC236}">
                <a16:creationId xmlns:a16="http://schemas.microsoft.com/office/drawing/2014/main" id="{6EE17FE3-2672-ECA3-147F-D7680A4386B6}"/>
              </a:ext>
            </a:extLst>
          </p:cNvPr>
          <p:cNvCxnSpPr>
            <a:cxnSpLocks/>
            <a:endCxn id="18" idx="0"/>
          </p:cNvCxnSpPr>
          <p:nvPr/>
        </p:nvCxnSpPr>
        <p:spPr>
          <a:xfrm rot="16200000" flipH="1">
            <a:off x="9382278" y="1569966"/>
            <a:ext cx="354284" cy="1284440"/>
          </a:xfrm>
          <a:prstGeom prst="curvedConnector3">
            <a:avLst>
              <a:gd name="adj1" fmla="val 13129"/>
            </a:avLst>
          </a:prstGeom>
          <a:ln w="38100">
            <a:gradFill>
              <a:gsLst>
                <a:gs pos="0">
                  <a:schemeClr val="bg1">
                    <a:alpha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连接符: 曲线 19">
            <a:extLst>
              <a:ext uri="{FF2B5EF4-FFF2-40B4-BE49-F238E27FC236}">
                <a16:creationId xmlns:a16="http://schemas.microsoft.com/office/drawing/2014/main" id="{3AC298E6-120F-F880-65B2-ABC15376B0DF}"/>
              </a:ext>
            </a:extLst>
          </p:cNvPr>
          <p:cNvCxnSpPr>
            <a:cxnSpLocks/>
            <a:stCxn id="18" idx="2"/>
            <a:endCxn id="15" idx="0"/>
          </p:cNvCxnSpPr>
          <p:nvPr/>
        </p:nvCxnSpPr>
        <p:spPr>
          <a:xfrm rot="5400000">
            <a:off x="9339972" y="2841677"/>
            <a:ext cx="483020" cy="1240317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连接符: 曲线 27">
            <a:extLst>
              <a:ext uri="{FF2B5EF4-FFF2-40B4-BE49-F238E27FC236}">
                <a16:creationId xmlns:a16="http://schemas.microsoft.com/office/drawing/2014/main" id="{A98C99FF-DEEE-7936-44E7-27F86ACF628E}"/>
              </a:ext>
            </a:extLst>
          </p:cNvPr>
          <p:cNvCxnSpPr>
            <a:cxnSpLocks/>
            <a:stCxn id="12" idx="3"/>
            <a:endCxn id="15" idx="0"/>
          </p:cNvCxnSpPr>
          <p:nvPr/>
        </p:nvCxnSpPr>
        <p:spPr>
          <a:xfrm>
            <a:off x="4800889" y="2840709"/>
            <a:ext cx="4160434" cy="862636"/>
          </a:xfrm>
          <a:prstGeom prst="curvedConnector2">
            <a:avLst/>
          </a:prstGeom>
          <a:ln w="38100">
            <a:gradFill>
              <a:gsLst>
                <a:gs pos="0">
                  <a:schemeClr val="bg1">
                    <a:alpha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ADCBD9CE-8835-F1DE-9F36-7A6EC2FD6697}"/>
              </a:ext>
            </a:extLst>
          </p:cNvPr>
          <p:cNvSpPr txBox="1"/>
          <p:nvPr/>
        </p:nvSpPr>
        <p:spPr>
          <a:xfrm>
            <a:off x="4458971" y="3000043"/>
            <a:ext cx="214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dirty="0"/>
              <a:t>Better performance and functionalities 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D51E520-8D8E-4A01-F8E2-FCAE2F3E279E}"/>
              </a:ext>
            </a:extLst>
          </p:cNvPr>
          <p:cNvSpPr txBox="1"/>
          <p:nvPr/>
        </p:nvSpPr>
        <p:spPr>
          <a:xfrm>
            <a:off x="4613383" y="1932851"/>
            <a:ext cx="148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Non-intrusive</a:t>
            </a:r>
            <a:endParaRPr lang="en-HK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9CFD2067-F986-BE5D-CDAE-7D3F4A18FAC7}"/>
              </a:ext>
            </a:extLst>
          </p:cNvPr>
          <p:cNvSpPr txBox="1"/>
          <p:nvPr/>
        </p:nvSpPr>
        <p:spPr>
          <a:xfrm>
            <a:off x="7273282" y="1131922"/>
            <a:ext cx="2673151" cy="90312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Designs offering basic protections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cxnSp>
        <p:nvCxnSpPr>
          <p:cNvPr id="69" name="连接符: 曲线 68">
            <a:extLst>
              <a:ext uri="{FF2B5EF4-FFF2-40B4-BE49-F238E27FC236}">
                <a16:creationId xmlns:a16="http://schemas.microsoft.com/office/drawing/2014/main" id="{BB2DB248-C37E-00B4-A448-9E4A41C8CF07}"/>
              </a:ext>
            </a:extLst>
          </p:cNvPr>
          <p:cNvCxnSpPr>
            <a:cxnSpLocks/>
          </p:cNvCxnSpPr>
          <p:nvPr/>
        </p:nvCxnSpPr>
        <p:spPr>
          <a:xfrm rot="10800000" flipV="1">
            <a:off x="5047861" y="4154906"/>
            <a:ext cx="2199338" cy="223179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/>
            </a:solidFill>
            <a:prstDash val="dash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283D9ACD-2996-9637-7631-46007101412E}"/>
              </a:ext>
            </a:extLst>
          </p:cNvPr>
          <p:cNvSpPr txBox="1"/>
          <p:nvPr/>
        </p:nvSpPr>
        <p:spPr>
          <a:xfrm>
            <a:off x="7523278" y="1032553"/>
            <a:ext cx="2423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PRZB11-CryptDB, </a:t>
            </a:r>
            <a:r>
              <a:rPr lang="en-HK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VGG19-StealthDB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05E5EF2-DEC4-D452-BDD1-D0BAE3213D2B}"/>
              </a:ext>
            </a:extLst>
          </p:cNvPr>
          <p:cNvSpPr txBox="1"/>
          <p:nvPr/>
        </p:nvSpPr>
        <p:spPr>
          <a:xfrm>
            <a:off x="9815804" y="2268284"/>
            <a:ext cx="224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IKK12, NKW15, KKNO16</a:t>
            </a:r>
            <a:endParaRPr lang="en-HK" sz="1200" dirty="0">
              <a:solidFill>
                <a:schemeClr val="accent5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59118CB-7BF5-E6F2-B1AB-7DC9F4C67956}"/>
              </a:ext>
            </a:extLst>
          </p:cNvPr>
          <p:cNvSpPr txBox="1"/>
          <p:nvPr/>
        </p:nvSpPr>
        <p:spPr>
          <a:xfrm>
            <a:off x="7408506" y="4464386"/>
            <a:ext cx="3266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PVC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18</a:t>
            </a:r>
            <a:r>
              <a:rPr lang="en-US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-EnclaveDB, 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PBP19-Arx, AAS+20-AzureAE</a:t>
            </a:r>
            <a:endParaRPr lang="en-HK" sz="1200" dirty="0">
              <a:solidFill>
                <a:schemeClr val="accent5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533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329531" y="1260317"/>
            <a:ext cx="3025677" cy="6463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Crypto primitives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22</a:t>
            </a:fld>
            <a:endParaRPr 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9189BF2-2E35-5C7B-6CC3-2645C734AA45}"/>
              </a:ext>
            </a:extLst>
          </p:cNvPr>
          <p:cNvSpPr txBox="1"/>
          <p:nvPr/>
        </p:nvSpPr>
        <p:spPr>
          <a:xfrm>
            <a:off x="1435919" y="2517543"/>
            <a:ext cx="3364970" cy="64633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Trusted Hardware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DFD93FA-0EF7-4F13-A04A-68617019E2DB}"/>
              </a:ext>
            </a:extLst>
          </p:cNvPr>
          <p:cNvGrpSpPr/>
          <p:nvPr/>
        </p:nvGrpSpPr>
        <p:grpSpPr>
          <a:xfrm>
            <a:off x="3355208" y="1191069"/>
            <a:ext cx="3916792" cy="392414"/>
            <a:chOff x="3355208" y="705879"/>
            <a:chExt cx="3916792" cy="392414"/>
          </a:xfrm>
        </p:grpSpPr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CFB6E7FA-337D-3927-2FF8-786128176C7F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3355208" y="1098293"/>
              <a:ext cx="3916792" cy="0"/>
            </a:xfrm>
            <a:prstGeom prst="straightConnector1">
              <a:avLst/>
            </a:prstGeom>
            <a:ln w="38100">
              <a:solidFill>
                <a:schemeClr val="bg1">
                  <a:alpha val="40000"/>
                </a:schemeClr>
              </a:solidFill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F5A04E5-522A-8CB5-8499-F0EDB82F9CB6}"/>
                </a:ext>
              </a:extLst>
            </p:cNvPr>
            <p:cNvSpPr txBox="1"/>
            <p:nvPr/>
          </p:nvSpPr>
          <p:spPr>
            <a:xfrm>
              <a:off x="3429613" y="705879"/>
              <a:ext cx="3170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HK" dirty="0">
                  <a:solidFill>
                    <a:schemeClr val="bg1">
                      <a:alpha val="40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Mathematical foundations</a:t>
              </a:r>
            </a:p>
          </p:txBody>
        </p:sp>
      </p:grpSp>
      <p:cxnSp>
        <p:nvCxnSpPr>
          <p:cNvPr id="11" name="连接符: 曲线 10">
            <a:extLst>
              <a:ext uri="{FF2B5EF4-FFF2-40B4-BE49-F238E27FC236}">
                <a16:creationId xmlns:a16="http://schemas.microsoft.com/office/drawing/2014/main" id="{F0846BE1-83D3-EA0C-2268-194DD60AB812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4800889" y="1583483"/>
            <a:ext cx="2471111" cy="1257226"/>
          </a:xfrm>
          <a:prstGeom prst="curvedConnector3">
            <a:avLst/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8" name="矩形 157">
            <a:extLst>
              <a:ext uri="{FF2B5EF4-FFF2-40B4-BE49-F238E27FC236}">
                <a16:creationId xmlns:a16="http://schemas.microsoft.com/office/drawing/2014/main" id="{BAB64FAD-5C8D-613A-8FA3-D850DB680436}"/>
              </a:ext>
            </a:extLst>
          </p:cNvPr>
          <p:cNvSpPr/>
          <p:nvPr/>
        </p:nvSpPr>
        <p:spPr>
          <a:xfrm>
            <a:off x="0" y="0"/>
            <a:ext cx="12192000" cy="943713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7E4102C8-E937-7466-5D9E-989CB6F591FE}"/>
              </a:ext>
            </a:extLst>
          </p:cNvPr>
          <p:cNvSpPr txBox="1"/>
          <p:nvPr/>
        </p:nvSpPr>
        <p:spPr>
          <a:xfrm>
            <a:off x="1067036" y="143264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The Evolution of EDBs</a:t>
            </a:r>
            <a:endParaRPr lang="en-HK" sz="40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D6BAE25-C22D-9482-A997-70F7897BDC68}"/>
              </a:ext>
            </a:extLst>
          </p:cNvPr>
          <p:cNvCxnSpPr/>
          <p:nvPr/>
        </p:nvCxnSpPr>
        <p:spPr>
          <a:xfrm>
            <a:off x="0" y="1026366"/>
            <a:ext cx="12192000" cy="0"/>
          </a:xfrm>
          <a:prstGeom prst="line">
            <a:avLst/>
          </a:prstGeom>
          <a:ln w="66675">
            <a:solidFill>
              <a:schemeClr val="accent6">
                <a:lumMod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F99DA934-83AD-B8DF-F147-643682D2F182}"/>
              </a:ext>
            </a:extLst>
          </p:cNvPr>
          <p:cNvSpPr txBox="1"/>
          <p:nvPr/>
        </p:nvSpPr>
        <p:spPr>
          <a:xfrm>
            <a:off x="976774" y="5096702"/>
            <a:ext cx="3147357" cy="10096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85000"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latin typeface="Calibri Light" panose="020F0302020204030204" pitchFamily="34" charset="0"/>
                <a:cs typeface="Calibri Light" panose="020F0302020204030204" pitchFamily="34" charset="0"/>
              </a:rPr>
              <a:t>Full protections against persistent adversaries</a:t>
            </a:r>
            <a:endParaRPr lang="en-HK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E8CD110-09D3-0953-BBFC-69A5BF0A10CA}"/>
              </a:ext>
            </a:extLst>
          </p:cNvPr>
          <p:cNvSpPr txBox="1"/>
          <p:nvPr/>
        </p:nvSpPr>
        <p:spPr>
          <a:xfrm>
            <a:off x="831631" y="3839477"/>
            <a:ext cx="4216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Leakage-abuse</a:t>
            </a: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attacks exploiting </a:t>
            </a:r>
            <a:r>
              <a:rPr lang="en-HK" sz="24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access pattern </a:t>
            </a:r>
            <a:r>
              <a:rPr lang="en-HK" sz="16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(plus other leakage)</a:t>
            </a:r>
            <a:endParaRPr lang="en-HK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6" name="连接符: 曲线 25">
            <a:extLst>
              <a:ext uri="{FF2B5EF4-FFF2-40B4-BE49-F238E27FC236}">
                <a16:creationId xmlns:a16="http://schemas.microsoft.com/office/drawing/2014/main" id="{39CD58B7-B08B-A69B-5E0A-20035386633F}"/>
              </a:ext>
            </a:extLst>
          </p:cNvPr>
          <p:cNvCxnSpPr>
            <a:cxnSpLocks/>
            <a:stCxn id="22" idx="1"/>
            <a:endCxn id="21" idx="1"/>
          </p:cNvCxnSpPr>
          <p:nvPr/>
        </p:nvCxnSpPr>
        <p:spPr>
          <a:xfrm rot="10800000" flipH="1" flipV="1">
            <a:off x="831630" y="4254976"/>
            <a:ext cx="145143" cy="1346560"/>
          </a:xfrm>
          <a:prstGeom prst="curvedConnector3">
            <a:avLst>
              <a:gd name="adj1" fmla="val -157500"/>
            </a:avLst>
          </a:prstGeom>
          <a:ln w="38100">
            <a:solidFill>
              <a:schemeClr val="bg1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连接符: 曲线 32">
            <a:extLst>
              <a:ext uri="{FF2B5EF4-FFF2-40B4-BE49-F238E27FC236}">
                <a16:creationId xmlns:a16="http://schemas.microsoft.com/office/drawing/2014/main" id="{D94D9986-4434-E26E-36BA-D8F675593128}"/>
              </a:ext>
            </a:extLst>
          </p:cNvPr>
          <p:cNvCxnSpPr>
            <a:cxnSpLocks/>
          </p:cNvCxnSpPr>
          <p:nvPr/>
        </p:nvCxnSpPr>
        <p:spPr>
          <a:xfrm>
            <a:off x="4124131" y="5548264"/>
            <a:ext cx="587829" cy="558106"/>
          </a:xfrm>
          <a:prstGeom prst="curvedConnector3">
            <a:avLst>
              <a:gd name="adj1" fmla="val 45238"/>
            </a:avLst>
          </a:prstGeom>
          <a:ln w="38100">
            <a:solidFill>
              <a:schemeClr val="bg1"/>
            </a:solidFill>
            <a:prstDash val="dash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7EF3A0E6-8F24-DDF9-DF49-1C1965A7B965}"/>
              </a:ext>
            </a:extLst>
          </p:cNvPr>
          <p:cNvSpPr txBox="1"/>
          <p:nvPr/>
        </p:nvSpPr>
        <p:spPr>
          <a:xfrm>
            <a:off x="4458971" y="3000043"/>
            <a:ext cx="214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dirty="0"/>
              <a:t>Better performance and functionalities 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D5A9516-B040-53D0-DF63-F1548FC42974}"/>
              </a:ext>
            </a:extLst>
          </p:cNvPr>
          <p:cNvSpPr txBox="1"/>
          <p:nvPr/>
        </p:nvSpPr>
        <p:spPr>
          <a:xfrm>
            <a:off x="4613383" y="1932851"/>
            <a:ext cx="148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Non-intrusive</a:t>
            </a:r>
            <a:endParaRPr lang="en-HK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E74F2EF-B82F-D597-5F38-0D65915B1A1F}"/>
              </a:ext>
            </a:extLst>
          </p:cNvPr>
          <p:cNvSpPr txBox="1"/>
          <p:nvPr/>
        </p:nvSpPr>
        <p:spPr>
          <a:xfrm>
            <a:off x="7247199" y="3703345"/>
            <a:ext cx="3428248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Protections against snapshot adversaries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2F07994D-7F10-8427-44AB-66CA78335578}"/>
              </a:ext>
            </a:extLst>
          </p:cNvPr>
          <p:cNvSpPr txBox="1"/>
          <p:nvPr/>
        </p:nvSpPr>
        <p:spPr>
          <a:xfrm>
            <a:off x="8229869" y="2389328"/>
            <a:ext cx="3943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 exhibit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extremely high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risks against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snapshot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adv</a:t>
            </a:r>
          </a:p>
        </p:txBody>
      </p:sp>
      <p:cxnSp>
        <p:nvCxnSpPr>
          <p:cNvPr id="46" name="连接符: 曲线 45">
            <a:extLst>
              <a:ext uri="{FF2B5EF4-FFF2-40B4-BE49-F238E27FC236}">
                <a16:creationId xmlns:a16="http://schemas.microsoft.com/office/drawing/2014/main" id="{65A8AD1E-A46F-058E-6705-02B5705C3522}"/>
              </a:ext>
            </a:extLst>
          </p:cNvPr>
          <p:cNvCxnSpPr>
            <a:cxnSpLocks/>
            <a:endCxn id="45" idx="0"/>
          </p:cNvCxnSpPr>
          <p:nvPr/>
        </p:nvCxnSpPr>
        <p:spPr>
          <a:xfrm rot="16200000" flipH="1">
            <a:off x="9382278" y="1569966"/>
            <a:ext cx="354284" cy="1284440"/>
          </a:xfrm>
          <a:prstGeom prst="curvedConnector3">
            <a:avLst>
              <a:gd name="adj1" fmla="val 13129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连接符: 曲线 46">
            <a:extLst>
              <a:ext uri="{FF2B5EF4-FFF2-40B4-BE49-F238E27FC236}">
                <a16:creationId xmlns:a16="http://schemas.microsoft.com/office/drawing/2014/main" id="{99D48F49-33F5-D10F-E59F-50C8D3680AD2}"/>
              </a:ext>
            </a:extLst>
          </p:cNvPr>
          <p:cNvCxnSpPr>
            <a:cxnSpLocks/>
            <a:stCxn id="45" idx="2"/>
            <a:endCxn id="44" idx="0"/>
          </p:cNvCxnSpPr>
          <p:nvPr/>
        </p:nvCxnSpPr>
        <p:spPr>
          <a:xfrm rot="5400000">
            <a:off x="9339972" y="2841677"/>
            <a:ext cx="483020" cy="1240317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3244C1BB-A5CC-4627-DFF1-33094B5D07B0}"/>
              </a:ext>
            </a:extLst>
          </p:cNvPr>
          <p:cNvSpPr txBox="1"/>
          <p:nvPr/>
        </p:nvSpPr>
        <p:spPr>
          <a:xfrm>
            <a:off x="7273282" y="1131922"/>
            <a:ext cx="2673151" cy="90312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Designs offering basic protections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cxnSp>
        <p:nvCxnSpPr>
          <p:cNvPr id="50" name="连接符: 曲线 49">
            <a:extLst>
              <a:ext uri="{FF2B5EF4-FFF2-40B4-BE49-F238E27FC236}">
                <a16:creationId xmlns:a16="http://schemas.microsoft.com/office/drawing/2014/main" id="{7AA05E54-3D84-8899-3303-B1D2E032153A}"/>
              </a:ext>
            </a:extLst>
          </p:cNvPr>
          <p:cNvCxnSpPr>
            <a:cxnSpLocks/>
          </p:cNvCxnSpPr>
          <p:nvPr/>
        </p:nvCxnSpPr>
        <p:spPr>
          <a:xfrm>
            <a:off x="4800889" y="2840709"/>
            <a:ext cx="4160434" cy="862636"/>
          </a:xfrm>
          <a:prstGeom prst="curvedConnector2">
            <a:avLst/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442614F1-87AB-1986-C2B1-08878B905FE7}"/>
              </a:ext>
            </a:extLst>
          </p:cNvPr>
          <p:cNvSpPr txBox="1"/>
          <p:nvPr/>
        </p:nvSpPr>
        <p:spPr>
          <a:xfrm>
            <a:off x="7523278" y="1032553"/>
            <a:ext cx="2423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PRZB11-CryptDB, </a:t>
            </a:r>
            <a:r>
              <a:rPr lang="en-HK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VGG19-StealthDB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B3296B2-FCD8-0B03-9258-9EBB6B60F3FA}"/>
              </a:ext>
            </a:extLst>
          </p:cNvPr>
          <p:cNvSpPr txBox="1"/>
          <p:nvPr/>
        </p:nvSpPr>
        <p:spPr>
          <a:xfrm>
            <a:off x="9815804" y="2268284"/>
            <a:ext cx="224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IKK12, NKW15, KKNO16</a:t>
            </a:r>
            <a:endParaRPr lang="en-HK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5BD4C5A-53DD-A389-0C51-F5CC9BF2A5E6}"/>
              </a:ext>
            </a:extLst>
          </p:cNvPr>
          <p:cNvSpPr txBox="1"/>
          <p:nvPr/>
        </p:nvSpPr>
        <p:spPr>
          <a:xfrm>
            <a:off x="7408506" y="4464386"/>
            <a:ext cx="3266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 PVC</a:t>
            </a:r>
            <a:r>
              <a:rPr lang="en-HK" altLang="zh-CN" baseline="30000" dirty="0"/>
              <a:t>+</a:t>
            </a:r>
            <a:r>
              <a:rPr lang="en-HK" altLang="zh-CN" dirty="0"/>
              <a:t>18</a:t>
            </a:r>
            <a:r>
              <a:rPr lang="en-US" altLang="zh-CN" dirty="0"/>
              <a:t>-EnclaveDB, </a:t>
            </a:r>
            <a:r>
              <a:rPr lang="en-HK" altLang="zh-CN" dirty="0"/>
              <a:t>PBP19-Arx, AAS+20-AzureAE</a:t>
            </a:r>
            <a:endParaRPr lang="en-HK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A77E5E-54B0-E1D4-A68F-1D578A7248E2}"/>
              </a:ext>
            </a:extLst>
          </p:cNvPr>
          <p:cNvSpPr txBox="1"/>
          <p:nvPr/>
        </p:nvSpPr>
        <p:spPr>
          <a:xfrm>
            <a:off x="1775212" y="3724179"/>
            <a:ext cx="30256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(G)LMP18, GJW19, BKM20, KPT20, OK21</a:t>
            </a:r>
            <a:endParaRPr lang="en-HK" sz="1200" dirty="0">
              <a:solidFill>
                <a:schemeClr val="accent5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466F149-BED6-BC7D-D4F9-0625017605D3}"/>
              </a:ext>
            </a:extLst>
          </p:cNvPr>
          <p:cNvSpPr txBox="1"/>
          <p:nvPr/>
        </p:nvSpPr>
        <p:spPr>
          <a:xfrm>
            <a:off x="831629" y="5863146"/>
            <a:ext cx="3025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ZDB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17-Opaque, MPC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19-Oblix </a:t>
            </a:r>
          </a:p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HOJY19-POSUP, EZ19-ObliDB</a:t>
            </a:r>
            <a:endParaRPr lang="en-HK" sz="1200" dirty="0">
              <a:solidFill>
                <a:schemeClr val="accent5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3" name="连接符: 曲线 2">
            <a:extLst>
              <a:ext uri="{FF2B5EF4-FFF2-40B4-BE49-F238E27FC236}">
                <a16:creationId xmlns:a16="http://schemas.microsoft.com/office/drawing/2014/main" id="{86E0DCB8-2AED-5DBE-3A84-58FA6BD68D4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047861" y="4154906"/>
            <a:ext cx="2199338" cy="223179"/>
          </a:xfrm>
          <a:prstGeom prst="curvedConnector3">
            <a:avLst>
              <a:gd name="adj1" fmla="val 50000"/>
            </a:avLst>
          </a:prstGeom>
          <a:ln w="38100">
            <a:gradFill>
              <a:gsLst>
                <a:gs pos="0">
                  <a:schemeClr val="bg1">
                    <a:alpha val="40000"/>
                    <a:lumMod val="10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0482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23</a:t>
            </a:fld>
            <a:endParaRPr lang="en-US" dirty="0"/>
          </a:p>
        </p:txBody>
      </p:sp>
      <p:sp>
        <p:nvSpPr>
          <p:cNvPr id="158" name="矩形 157">
            <a:extLst>
              <a:ext uri="{FF2B5EF4-FFF2-40B4-BE49-F238E27FC236}">
                <a16:creationId xmlns:a16="http://schemas.microsoft.com/office/drawing/2014/main" id="{BAB64FAD-5C8D-613A-8FA3-D850DB680436}"/>
              </a:ext>
            </a:extLst>
          </p:cNvPr>
          <p:cNvSpPr/>
          <p:nvPr/>
        </p:nvSpPr>
        <p:spPr>
          <a:xfrm>
            <a:off x="0" y="0"/>
            <a:ext cx="12192000" cy="943713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7E4102C8-E937-7466-5D9E-989CB6F591FE}"/>
              </a:ext>
            </a:extLst>
          </p:cNvPr>
          <p:cNvSpPr txBox="1"/>
          <p:nvPr/>
        </p:nvSpPr>
        <p:spPr>
          <a:xfrm>
            <a:off x="1067036" y="143264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The Evolution of EDBs</a:t>
            </a:r>
            <a:endParaRPr lang="en-HK" sz="40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D6BAE25-C22D-9482-A997-70F7897BDC68}"/>
              </a:ext>
            </a:extLst>
          </p:cNvPr>
          <p:cNvCxnSpPr/>
          <p:nvPr/>
        </p:nvCxnSpPr>
        <p:spPr>
          <a:xfrm>
            <a:off x="0" y="1026366"/>
            <a:ext cx="12192000" cy="0"/>
          </a:xfrm>
          <a:prstGeom prst="line">
            <a:avLst/>
          </a:prstGeom>
          <a:ln w="66675">
            <a:solidFill>
              <a:schemeClr val="accent6">
                <a:lumMod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3E8CD110-09D3-0953-BBFC-69A5BF0A10CA}"/>
              </a:ext>
            </a:extLst>
          </p:cNvPr>
          <p:cNvSpPr txBox="1"/>
          <p:nvPr/>
        </p:nvSpPr>
        <p:spPr>
          <a:xfrm>
            <a:off x="831631" y="3839477"/>
            <a:ext cx="4216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Leakage-abuse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attacks exploiting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access pattern </a:t>
            </a:r>
            <a:r>
              <a:rPr lang="en-HK" sz="16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(plus other leakage)</a:t>
            </a:r>
            <a:endParaRPr lang="en-HK" sz="2400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E7731DB-6110-9DC8-B432-723E34D33582}"/>
              </a:ext>
            </a:extLst>
          </p:cNvPr>
          <p:cNvSpPr txBox="1"/>
          <p:nvPr/>
        </p:nvSpPr>
        <p:spPr>
          <a:xfrm>
            <a:off x="4711960" y="5690871"/>
            <a:ext cx="2908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Theoretically and empirically </a:t>
            </a:r>
            <a:r>
              <a:rPr lang="en-HK" sz="24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unscalable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0F47400-5960-FD43-3959-AAD3C95ED5ED}"/>
              </a:ext>
            </a:extLst>
          </p:cNvPr>
          <p:cNvSpPr txBox="1"/>
          <p:nvPr/>
        </p:nvSpPr>
        <p:spPr>
          <a:xfrm>
            <a:off x="4655726" y="4778876"/>
            <a:ext cx="2880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0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Concrete</a:t>
            </a:r>
            <a:r>
              <a:rPr lang="en-HK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requirements (lower bounds) for attacks</a:t>
            </a:r>
            <a:endParaRPr lang="en-HK" sz="2000" i="1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9" name="连接符: 曲线 28">
            <a:extLst>
              <a:ext uri="{FF2B5EF4-FFF2-40B4-BE49-F238E27FC236}">
                <a16:creationId xmlns:a16="http://schemas.microsoft.com/office/drawing/2014/main" id="{B3FF58A7-9DF9-F712-FEA1-B3297F323F65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4124131" y="5548264"/>
            <a:ext cx="587829" cy="558106"/>
          </a:xfrm>
          <a:prstGeom prst="curvedConnector3">
            <a:avLst>
              <a:gd name="adj1" fmla="val 45238"/>
            </a:avLst>
          </a:prstGeom>
          <a:ln w="38100">
            <a:gradFill>
              <a:gsLst>
                <a:gs pos="0">
                  <a:schemeClr val="bg1">
                    <a:alpha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连接符: 曲线 29">
            <a:extLst>
              <a:ext uri="{FF2B5EF4-FFF2-40B4-BE49-F238E27FC236}">
                <a16:creationId xmlns:a16="http://schemas.microsoft.com/office/drawing/2014/main" id="{8CC2C0AA-E01E-A612-5C87-D87FE89B9950}"/>
              </a:ext>
            </a:extLst>
          </p:cNvPr>
          <p:cNvCxnSpPr>
            <a:cxnSpLocks/>
            <a:stCxn id="22" idx="2"/>
            <a:endCxn id="28" idx="1"/>
          </p:cNvCxnSpPr>
          <p:nvPr/>
        </p:nvCxnSpPr>
        <p:spPr>
          <a:xfrm rot="16200000" flipH="1">
            <a:off x="3566564" y="4043656"/>
            <a:ext cx="462345" cy="1715980"/>
          </a:xfrm>
          <a:prstGeom prst="curvedConnector2">
            <a:avLst/>
          </a:prstGeom>
          <a:ln w="19050">
            <a:gradFill>
              <a:gsLst>
                <a:gs pos="0">
                  <a:schemeClr val="bg1">
                    <a:alpha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6B96E44B-D8B2-79BF-8A75-A265070AB937}"/>
              </a:ext>
            </a:extLst>
          </p:cNvPr>
          <p:cNvSpPr txBox="1"/>
          <p:nvPr/>
        </p:nvSpPr>
        <p:spPr>
          <a:xfrm>
            <a:off x="7444833" y="5195052"/>
            <a:ext cx="4254130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Recent attempts to </a:t>
            </a:r>
            <a:r>
              <a:rPr lang="en-US" i="1" dirty="0">
                <a:solidFill>
                  <a:srgbClr val="FF0000"/>
                </a:solidFill>
              </a:rPr>
              <a:t>balance</a:t>
            </a:r>
            <a:r>
              <a:rPr lang="en-US" dirty="0"/>
              <a:t> security and performance</a:t>
            </a:r>
            <a:endParaRPr lang="en-HK" dirty="0"/>
          </a:p>
        </p:txBody>
      </p:sp>
      <p:cxnSp>
        <p:nvCxnSpPr>
          <p:cNvPr id="32" name="连接符: 曲线 31">
            <a:extLst>
              <a:ext uri="{FF2B5EF4-FFF2-40B4-BE49-F238E27FC236}">
                <a16:creationId xmlns:a16="http://schemas.microsoft.com/office/drawing/2014/main" id="{7EDB0130-B429-AA8A-2D86-4D5519FD9A41}"/>
              </a:ext>
            </a:extLst>
          </p:cNvPr>
          <p:cNvCxnSpPr>
            <a:cxnSpLocks/>
            <a:stCxn id="27" idx="0"/>
            <a:endCxn id="31" idx="1"/>
          </p:cNvCxnSpPr>
          <p:nvPr/>
        </p:nvCxnSpPr>
        <p:spPr>
          <a:xfrm rot="5400000" flipH="1" flipV="1">
            <a:off x="6783279" y="5029317"/>
            <a:ext cx="44257" cy="1278852"/>
          </a:xfrm>
          <a:prstGeom prst="curvedConnector2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连接符: 曲线 32">
            <a:extLst>
              <a:ext uri="{FF2B5EF4-FFF2-40B4-BE49-F238E27FC236}">
                <a16:creationId xmlns:a16="http://schemas.microsoft.com/office/drawing/2014/main" id="{4136990F-7B1C-39FD-AD63-559677429DB4}"/>
              </a:ext>
            </a:extLst>
          </p:cNvPr>
          <p:cNvCxnSpPr>
            <a:cxnSpLocks/>
            <a:stCxn id="28" idx="2"/>
            <a:endCxn id="31" idx="1"/>
          </p:cNvCxnSpPr>
          <p:nvPr/>
        </p:nvCxnSpPr>
        <p:spPr>
          <a:xfrm rot="16200000" flipH="1">
            <a:off x="6690490" y="4892271"/>
            <a:ext cx="159852" cy="1348833"/>
          </a:xfrm>
          <a:prstGeom prst="curvedConnector2">
            <a:avLst/>
          </a:prstGeom>
          <a:ln w="19050">
            <a:solidFill>
              <a:schemeClr val="bg1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连接符: 曲线 48">
            <a:extLst>
              <a:ext uri="{FF2B5EF4-FFF2-40B4-BE49-F238E27FC236}">
                <a16:creationId xmlns:a16="http://schemas.microsoft.com/office/drawing/2014/main" id="{D87B5E12-450D-1945-FA4A-FA7FE4FE0253}"/>
              </a:ext>
            </a:extLst>
          </p:cNvPr>
          <p:cNvCxnSpPr>
            <a:cxnSpLocks/>
            <a:stCxn id="31" idx="0"/>
          </p:cNvCxnSpPr>
          <p:nvPr/>
        </p:nvCxnSpPr>
        <p:spPr>
          <a:xfrm rot="5400000" flipH="1" flipV="1">
            <a:off x="10796854" y="3818494"/>
            <a:ext cx="151602" cy="2601515"/>
          </a:xfrm>
          <a:prstGeom prst="curvedConnector2">
            <a:avLst/>
          </a:prstGeom>
          <a:ln w="38100">
            <a:solidFill>
              <a:schemeClr val="bg1"/>
            </a:solidFill>
            <a:prstDash val="dash"/>
            <a:tailEnd type="arrow" w="sm" len="med"/>
          </a:ln>
          <a:effectLst>
            <a:glow rad="38100">
              <a:schemeClr val="accent4">
                <a:satMod val="175000"/>
                <a:alpha val="40000"/>
              </a:schemeClr>
            </a:glo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B5A39288-B4EF-AC50-E3BA-4392F0309097}"/>
              </a:ext>
            </a:extLst>
          </p:cNvPr>
          <p:cNvSpPr txBox="1"/>
          <p:nvPr/>
        </p:nvSpPr>
        <p:spPr>
          <a:xfrm>
            <a:off x="329531" y="1260317"/>
            <a:ext cx="3025677" cy="6463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Crypto primitives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24371327-8954-34A0-00E5-82D60B28BC95}"/>
              </a:ext>
            </a:extLst>
          </p:cNvPr>
          <p:cNvSpPr txBox="1"/>
          <p:nvPr/>
        </p:nvSpPr>
        <p:spPr>
          <a:xfrm>
            <a:off x="1435919" y="2517543"/>
            <a:ext cx="3364970" cy="64633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Trusted Hardware</a:t>
            </a: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06BCDBB-9AC9-54AA-A45F-1AE9534DB828}"/>
              </a:ext>
            </a:extLst>
          </p:cNvPr>
          <p:cNvGrpSpPr/>
          <p:nvPr/>
        </p:nvGrpSpPr>
        <p:grpSpPr>
          <a:xfrm>
            <a:off x="3355208" y="1191069"/>
            <a:ext cx="3916792" cy="392414"/>
            <a:chOff x="3355208" y="705879"/>
            <a:chExt cx="3916792" cy="392414"/>
          </a:xfrm>
        </p:grpSpPr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4C268813-04DF-662F-88C9-D92BE252EEC1}"/>
                </a:ext>
              </a:extLst>
            </p:cNvPr>
            <p:cNvCxnSpPr>
              <a:cxnSpLocks/>
              <a:stCxn id="57" idx="3"/>
            </p:cNvCxnSpPr>
            <p:nvPr/>
          </p:nvCxnSpPr>
          <p:spPr>
            <a:xfrm>
              <a:off x="3355208" y="1098293"/>
              <a:ext cx="3916792" cy="0"/>
            </a:xfrm>
            <a:prstGeom prst="straightConnector1">
              <a:avLst/>
            </a:prstGeom>
            <a:ln w="38100">
              <a:solidFill>
                <a:schemeClr val="bg1">
                  <a:alpha val="40000"/>
                </a:schemeClr>
              </a:solidFill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4A0F26D2-3AE1-268B-75AB-69B8B1EB8CC1}"/>
                </a:ext>
              </a:extLst>
            </p:cNvPr>
            <p:cNvSpPr txBox="1"/>
            <p:nvPr/>
          </p:nvSpPr>
          <p:spPr>
            <a:xfrm>
              <a:off x="3429613" y="705879"/>
              <a:ext cx="3170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HK" dirty="0">
                  <a:solidFill>
                    <a:schemeClr val="bg1">
                      <a:alpha val="40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Mathematical foundations</a:t>
              </a:r>
            </a:p>
          </p:txBody>
        </p:sp>
      </p:grpSp>
      <p:cxnSp>
        <p:nvCxnSpPr>
          <p:cNvPr id="63" name="连接符: 曲线 62">
            <a:extLst>
              <a:ext uri="{FF2B5EF4-FFF2-40B4-BE49-F238E27FC236}">
                <a16:creationId xmlns:a16="http://schemas.microsoft.com/office/drawing/2014/main" id="{6BBFAF7D-B9AB-F117-1534-3406BD58BBA1}"/>
              </a:ext>
            </a:extLst>
          </p:cNvPr>
          <p:cNvCxnSpPr>
            <a:cxnSpLocks/>
            <a:stCxn id="58" idx="3"/>
          </p:cNvCxnSpPr>
          <p:nvPr/>
        </p:nvCxnSpPr>
        <p:spPr>
          <a:xfrm flipV="1">
            <a:off x="4800889" y="1583483"/>
            <a:ext cx="2471111" cy="1257226"/>
          </a:xfrm>
          <a:prstGeom prst="curvedConnector3">
            <a:avLst/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4962F6F9-6B65-B1F7-ABE7-392C6292318A}"/>
              </a:ext>
            </a:extLst>
          </p:cNvPr>
          <p:cNvSpPr txBox="1"/>
          <p:nvPr/>
        </p:nvSpPr>
        <p:spPr>
          <a:xfrm>
            <a:off x="9982583" y="4657919"/>
            <a:ext cx="2297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>
                  <a:glow rad="38100">
                    <a:schemeClr val="accent4">
                      <a:satMod val="175000"/>
                      <a:alpha val="40000"/>
                    </a:schemeClr>
                  </a:glo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Future directions</a:t>
            </a:r>
            <a:endParaRPr lang="en-HK" sz="2000" i="1" dirty="0">
              <a:solidFill>
                <a:schemeClr val="bg1"/>
              </a:solidFill>
              <a:effectLst>
                <a:glow rad="38100">
                  <a:schemeClr val="accent4">
                    <a:satMod val="175000"/>
                    <a:alpha val="40000"/>
                  </a:schemeClr>
                </a:glo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5DE33376-D1D5-0B5F-8ED8-FAB102A9BC54}"/>
              </a:ext>
            </a:extLst>
          </p:cNvPr>
          <p:cNvSpPr txBox="1"/>
          <p:nvPr/>
        </p:nvSpPr>
        <p:spPr>
          <a:xfrm>
            <a:off x="4458971" y="3000043"/>
            <a:ext cx="214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dirty="0"/>
              <a:t>Better performance and functionalities 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9B935B82-1742-F1D5-E8F8-337878CC051D}"/>
              </a:ext>
            </a:extLst>
          </p:cNvPr>
          <p:cNvSpPr txBox="1"/>
          <p:nvPr/>
        </p:nvSpPr>
        <p:spPr>
          <a:xfrm>
            <a:off x="4613383" y="1932851"/>
            <a:ext cx="148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Non-intrusive</a:t>
            </a:r>
            <a:endParaRPr lang="en-HK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51AAD20D-D332-5DBD-7CF2-BE2F3B6D7DB8}"/>
              </a:ext>
            </a:extLst>
          </p:cNvPr>
          <p:cNvSpPr txBox="1"/>
          <p:nvPr/>
        </p:nvSpPr>
        <p:spPr>
          <a:xfrm>
            <a:off x="976774" y="5096702"/>
            <a:ext cx="3147357" cy="10096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85000"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Full protections against persistent adversaries</a:t>
            </a:r>
            <a:endParaRPr lang="en-HK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81" name="连接符: 曲线 80">
            <a:extLst>
              <a:ext uri="{FF2B5EF4-FFF2-40B4-BE49-F238E27FC236}">
                <a16:creationId xmlns:a16="http://schemas.microsoft.com/office/drawing/2014/main" id="{3EFF5A11-1F92-8368-B46A-3A8D5594913C}"/>
              </a:ext>
            </a:extLst>
          </p:cNvPr>
          <p:cNvCxnSpPr>
            <a:cxnSpLocks/>
            <a:endCxn id="80" idx="1"/>
          </p:cNvCxnSpPr>
          <p:nvPr/>
        </p:nvCxnSpPr>
        <p:spPr>
          <a:xfrm rot="10800000" flipH="1" flipV="1">
            <a:off x="831630" y="4378086"/>
            <a:ext cx="145143" cy="1223450"/>
          </a:xfrm>
          <a:prstGeom prst="curvedConnector3">
            <a:avLst>
              <a:gd name="adj1" fmla="val -350357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97834ECD-DF06-3311-D8DF-58ADC0437A36}"/>
              </a:ext>
            </a:extLst>
          </p:cNvPr>
          <p:cNvSpPr txBox="1"/>
          <p:nvPr/>
        </p:nvSpPr>
        <p:spPr>
          <a:xfrm>
            <a:off x="7247199" y="3703345"/>
            <a:ext cx="3428248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Protections against snapshot adversaries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CE6BE9D1-A929-7421-9CA5-CA82E002BBDF}"/>
              </a:ext>
            </a:extLst>
          </p:cNvPr>
          <p:cNvSpPr txBox="1"/>
          <p:nvPr/>
        </p:nvSpPr>
        <p:spPr>
          <a:xfrm>
            <a:off x="8229869" y="2389328"/>
            <a:ext cx="3943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 exhibit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extremely high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risks against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snapshot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adv</a:t>
            </a:r>
          </a:p>
        </p:txBody>
      </p:sp>
      <p:cxnSp>
        <p:nvCxnSpPr>
          <p:cNvPr id="84" name="连接符: 曲线 83">
            <a:extLst>
              <a:ext uri="{FF2B5EF4-FFF2-40B4-BE49-F238E27FC236}">
                <a16:creationId xmlns:a16="http://schemas.microsoft.com/office/drawing/2014/main" id="{C9E1F40C-C153-D6D9-55B0-75407AB43C8A}"/>
              </a:ext>
            </a:extLst>
          </p:cNvPr>
          <p:cNvCxnSpPr>
            <a:cxnSpLocks/>
            <a:endCxn id="83" idx="0"/>
          </p:cNvCxnSpPr>
          <p:nvPr/>
        </p:nvCxnSpPr>
        <p:spPr>
          <a:xfrm rot="16200000" flipH="1">
            <a:off x="9382278" y="1569966"/>
            <a:ext cx="354284" cy="1284440"/>
          </a:xfrm>
          <a:prstGeom prst="curvedConnector3">
            <a:avLst>
              <a:gd name="adj1" fmla="val 13129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连接符: 曲线 84">
            <a:extLst>
              <a:ext uri="{FF2B5EF4-FFF2-40B4-BE49-F238E27FC236}">
                <a16:creationId xmlns:a16="http://schemas.microsoft.com/office/drawing/2014/main" id="{AE1A8A52-383A-CBF9-69F9-75E325D8642C}"/>
              </a:ext>
            </a:extLst>
          </p:cNvPr>
          <p:cNvCxnSpPr>
            <a:cxnSpLocks/>
            <a:stCxn id="83" idx="2"/>
            <a:endCxn id="82" idx="0"/>
          </p:cNvCxnSpPr>
          <p:nvPr/>
        </p:nvCxnSpPr>
        <p:spPr>
          <a:xfrm rot="5400000">
            <a:off x="9339972" y="2841677"/>
            <a:ext cx="483020" cy="1240317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连接符: 曲线 85">
            <a:extLst>
              <a:ext uri="{FF2B5EF4-FFF2-40B4-BE49-F238E27FC236}">
                <a16:creationId xmlns:a16="http://schemas.microsoft.com/office/drawing/2014/main" id="{26209B52-991F-1D52-7371-082F244C0EB3}"/>
              </a:ext>
            </a:extLst>
          </p:cNvPr>
          <p:cNvCxnSpPr>
            <a:cxnSpLocks/>
            <a:stCxn id="82" idx="1"/>
          </p:cNvCxnSpPr>
          <p:nvPr/>
        </p:nvCxnSpPr>
        <p:spPr>
          <a:xfrm rot="10800000" flipV="1">
            <a:off x="5047861" y="4154906"/>
            <a:ext cx="2199338" cy="223179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7" name="文本框 86">
            <a:extLst>
              <a:ext uri="{FF2B5EF4-FFF2-40B4-BE49-F238E27FC236}">
                <a16:creationId xmlns:a16="http://schemas.microsoft.com/office/drawing/2014/main" id="{51DB5646-732D-A7CF-0C31-669AB1A6C6FF}"/>
              </a:ext>
            </a:extLst>
          </p:cNvPr>
          <p:cNvSpPr txBox="1"/>
          <p:nvPr/>
        </p:nvSpPr>
        <p:spPr>
          <a:xfrm>
            <a:off x="7273282" y="1131922"/>
            <a:ext cx="2673151" cy="90312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Designs offering basic protections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cxnSp>
        <p:nvCxnSpPr>
          <p:cNvPr id="88" name="连接符: 曲线 87">
            <a:extLst>
              <a:ext uri="{FF2B5EF4-FFF2-40B4-BE49-F238E27FC236}">
                <a16:creationId xmlns:a16="http://schemas.microsoft.com/office/drawing/2014/main" id="{A04CAF6E-7723-AD2D-C9F7-F224C03B723D}"/>
              </a:ext>
            </a:extLst>
          </p:cNvPr>
          <p:cNvCxnSpPr>
            <a:cxnSpLocks/>
          </p:cNvCxnSpPr>
          <p:nvPr/>
        </p:nvCxnSpPr>
        <p:spPr>
          <a:xfrm>
            <a:off x="4800889" y="2840709"/>
            <a:ext cx="4160434" cy="862636"/>
          </a:xfrm>
          <a:prstGeom prst="curvedConnector2">
            <a:avLst/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720CC1F-31ED-FA87-8572-A1A7A288828A}"/>
              </a:ext>
            </a:extLst>
          </p:cNvPr>
          <p:cNvSpPr txBox="1"/>
          <p:nvPr/>
        </p:nvSpPr>
        <p:spPr>
          <a:xfrm>
            <a:off x="7523278" y="1032553"/>
            <a:ext cx="2423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PRZB11-CryptDB, </a:t>
            </a:r>
            <a:r>
              <a:rPr lang="en-HK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VGG19-StealthDB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BDC9D94-BAF4-8AA9-4973-7EEAF2BA2225}"/>
              </a:ext>
            </a:extLst>
          </p:cNvPr>
          <p:cNvSpPr txBox="1"/>
          <p:nvPr/>
        </p:nvSpPr>
        <p:spPr>
          <a:xfrm>
            <a:off x="9815804" y="2268284"/>
            <a:ext cx="224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IKK12, NKW15, KKNO16</a:t>
            </a:r>
            <a:endParaRPr lang="en-HK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D69E463-E9F4-C7B0-6DFB-2B4A3141F188}"/>
              </a:ext>
            </a:extLst>
          </p:cNvPr>
          <p:cNvSpPr txBox="1"/>
          <p:nvPr/>
        </p:nvSpPr>
        <p:spPr>
          <a:xfrm>
            <a:off x="7408506" y="4464386"/>
            <a:ext cx="3266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 PVC</a:t>
            </a:r>
            <a:r>
              <a:rPr lang="en-HK" altLang="zh-CN" baseline="30000" dirty="0"/>
              <a:t>+</a:t>
            </a:r>
            <a:r>
              <a:rPr lang="en-HK" altLang="zh-CN" dirty="0"/>
              <a:t>18</a:t>
            </a:r>
            <a:r>
              <a:rPr lang="en-US" altLang="zh-CN" dirty="0"/>
              <a:t>-EnclaveDB, </a:t>
            </a:r>
            <a:r>
              <a:rPr lang="en-HK" altLang="zh-CN" dirty="0"/>
              <a:t>PBP19-Arx, AAS+20-AzureAE</a:t>
            </a:r>
            <a:endParaRPr lang="en-HK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C588F6E-3F58-DB76-E5B4-6151A2BE8979}"/>
              </a:ext>
            </a:extLst>
          </p:cNvPr>
          <p:cNvSpPr txBox="1"/>
          <p:nvPr/>
        </p:nvSpPr>
        <p:spPr>
          <a:xfrm>
            <a:off x="1775212" y="3724179"/>
            <a:ext cx="30256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(G)LMP18, GJW19, BKM20, KPT20, OK21</a:t>
            </a:r>
            <a:endParaRPr lang="en-HK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5B13522-7390-56F8-F8CE-D4F13BE227DF}"/>
              </a:ext>
            </a:extLst>
          </p:cNvPr>
          <p:cNvSpPr txBox="1"/>
          <p:nvPr/>
        </p:nvSpPr>
        <p:spPr>
          <a:xfrm>
            <a:off x="831629" y="5863146"/>
            <a:ext cx="3025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ZDB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17-Opaque, MPC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19-Oblix </a:t>
            </a:r>
          </a:p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HOJY19-POSUP, EZ19-ObliDB</a:t>
            </a:r>
            <a:endParaRPr lang="en-HK" sz="1200" dirty="0">
              <a:solidFill>
                <a:schemeClr val="accent5">
                  <a:lumMod val="20000"/>
                  <a:lumOff val="80000"/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8E25B08-0390-4EA2-1FFA-C2899CDF965E}"/>
              </a:ext>
            </a:extLst>
          </p:cNvPr>
          <p:cNvSpPr txBox="1"/>
          <p:nvPr/>
        </p:nvSpPr>
        <p:spPr>
          <a:xfrm>
            <a:off x="5757825" y="4615150"/>
            <a:ext cx="1556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KKNO16, GLMP18</a:t>
            </a:r>
            <a:endParaRPr lang="en-HK" sz="1200" dirty="0">
              <a:solidFill>
                <a:schemeClr val="accent5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9F5D621-C753-5A8A-1FBB-F7C46DDB8307}"/>
              </a:ext>
            </a:extLst>
          </p:cNvPr>
          <p:cNvSpPr txBox="1"/>
          <p:nvPr/>
        </p:nvSpPr>
        <p:spPr>
          <a:xfrm>
            <a:off x="4800889" y="6419432"/>
            <a:ext cx="1590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GO96, EZ19-ObliDB</a:t>
            </a:r>
            <a:endParaRPr lang="en-HK" sz="1200" dirty="0">
              <a:solidFill>
                <a:schemeClr val="accent5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B628710-5946-000A-1A3D-AC7EC50D634E}"/>
              </a:ext>
            </a:extLst>
          </p:cNvPr>
          <p:cNvSpPr txBox="1"/>
          <p:nvPr/>
        </p:nvSpPr>
        <p:spPr>
          <a:xfrm>
            <a:off x="7854762" y="5967869"/>
            <a:ext cx="1590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GKL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20-Pancake</a:t>
            </a:r>
          </a:p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XDZ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21, SOPK21^</a:t>
            </a:r>
          </a:p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SWLL21-Enclage</a:t>
            </a:r>
          </a:p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VBKA22-Shortstack</a:t>
            </a:r>
          </a:p>
        </p:txBody>
      </p:sp>
    </p:spTree>
    <p:extLst>
      <p:ext uri="{BB962C8B-B14F-4D97-AF65-F5344CB8AC3E}">
        <p14:creationId xmlns:p14="http://schemas.microsoft.com/office/powerpoint/2010/main" val="2669671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Designs offering basic protections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24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126800" y="1659600"/>
            <a:ext cx="10057927" cy="434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altLang="zh-CN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CryptDB</a:t>
            </a:r>
            <a:r>
              <a:rPr lang="en-US" altLang="zh-CN" sz="2800" baseline="30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  <a:r>
              <a:rPr lang="en-US" altLang="zh-CN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adopts SQL-aware encryption schemes </a:t>
            </a: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Deterministic encryption for equality checks </a:t>
            </a: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Oder preserving encryption for order-related queries </a:t>
            </a: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Semantically secure encryption </a:t>
            </a:r>
            <a:r>
              <a:rPr lang="en-US" altLang="zh-C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encapsulates the above ciphertexts</a:t>
            </a:r>
          </a:p>
          <a:p>
            <a:pPr marL="13525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altLang="zh-CN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It will be stripped when necessary </a:t>
            </a: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Homomorphic encryption for arithmetic operations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2DFDA8-7D83-2422-F64A-DE51EC8D770B}"/>
              </a:ext>
            </a:extLst>
          </p:cNvPr>
          <p:cNvSpPr txBox="1"/>
          <p:nvPr/>
        </p:nvSpPr>
        <p:spPr>
          <a:xfrm>
            <a:off x="0" y="6611779"/>
            <a:ext cx="1048039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  <a:endParaRPr lang="en-HK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3014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CryptDB: an example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25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  <a:endParaRPr lang="en-HK" sz="1000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CCA6E1-F354-FD84-D7B6-8F484D8546BD}"/>
              </a:ext>
            </a:extLst>
          </p:cNvPr>
          <p:cNvSpPr txBox="1"/>
          <p:nvPr/>
        </p:nvSpPr>
        <p:spPr>
          <a:xfrm>
            <a:off x="1126800" y="1659600"/>
            <a:ext cx="1032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Encryption process – client-side</a:t>
            </a:r>
          </a:p>
        </p:txBody>
      </p:sp>
      <p:graphicFrame>
        <p:nvGraphicFramePr>
          <p:cNvPr id="23" name="表格 3">
            <a:extLst>
              <a:ext uri="{FF2B5EF4-FFF2-40B4-BE49-F238E27FC236}">
                <a16:creationId xmlns:a16="http://schemas.microsoft.com/office/drawing/2014/main" id="{D67630B3-82A8-F859-75C2-A0EB786F191C}"/>
              </a:ext>
            </a:extLst>
          </p:cNvPr>
          <p:cNvGraphicFramePr>
            <a:graphicFrameLocks noGrp="1"/>
          </p:cNvGraphicFramePr>
          <p:nvPr/>
        </p:nvGraphicFramePr>
        <p:xfrm>
          <a:off x="1679115" y="3429000"/>
          <a:ext cx="868141" cy="184912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68141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800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24" name="TextBox 113">
            <a:extLst>
              <a:ext uri="{FF2B5EF4-FFF2-40B4-BE49-F238E27FC236}">
                <a16:creationId xmlns:a16="http://schemas.microsoft.com/office/drawing/2014/main" id="{0DF4F1DD-11FF-B42C-1D15-043D1E2761B8}"/>
              </a:ext>
            </a:extLst>
          </p:cNvPr>
          <p:cNvSpPr txBox="1"/>
          <p:nvPr/>
        </p:nvSpPr>
        <p:spPr>
          <a:xfrm>
            <a:off x="1260848" y="2988000"/>
            <a:ext cx="17046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plaintext</a:t>
            </a:r>
          </a:p>
        </p:txBody>
      </p:sp>
      <p:graphicFrame>
        <p:nvGraphicFramePr>
          <p:cNvPr id="25" name="表格 3">
            <a:extLst>
              <a:ext uri="{FF2B5EF4-FFF2-40B4-BE49-F238E27FC236}">
                <a16:creationId xmlns:a16="http://schemas.microsoft.com/office/drawing/2014/main" id="{91DDCDA7-1C46-3514-C5E9-F63A8490B0CD}"/>
              </a:ext>
            </a:extLst>
          </p:cNvPr>
          <p:cNvGraphicFramePr>
            <a:graphicFrameLocks noGrp="1"/>
          </p:cNvGraphicFramePr>
          <p:nvPr/>
        </p:nvGraphicFramePr>
        <p:xfrm>
          <a:off x="4594210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x934bc1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x1eab81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x638e54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x84a21c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x922eb4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x638e54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26" name="TextBox 113">
            <a:extLst>
              <a:ext uri="{FF2B5EF4-FFF2-40B4-BE49-F238E27FC236}">
                <a16:creationId xmlns:a16="http://schemas.microsoft.com/office/drawing/2014/main" id="{64CFEF9E-C724-42C6-74BE-83FE0D968BE8}"/>
              </a:ext>
            </a:extLst>
          </p:cNvPr>
          <p:cNvSpPr txBox="1"/>
          <p:nvPr/>
        </p:nvSpPr>
        <p:spPr>
          <a:xfrm>
            <a:off x="5088360" y="2988000"/>
            <a:ext cx="843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DET</a:t>
            </a:r>
          </a:p>
        </p:txBody>
      </p:sp>
      <p:sp>
        <p:nvSpPr>
          <p:cNvPr id="27" name="TextBox 113">
            <a:extLst>
              <a:ext uri="{FF2B5EF4-FFF2-40B4-BE49-F238E27FC236}">
                <a16:creationId xmlns:a16="http://schemas.microsoft.com/office/drawing/2014/main" id="{C152A95B-3403-57F3-8782-120587F45406}"/>
              </a:ext>
            </a:extLst>
          </p:cNvPr>
          <p:cNvSpPr txBox="1"/>
          <p:nvPr/>
        </p:nvSpPr>
        <p:spPr>
          <a:xfrm>
            <a:off x="6945778" y="2988000"/>
            <a:ext cx="777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OPE</a:t>
            </a:r>
          </a:p>
        </p:txBody>
      </p:sp>
      <p:sp>
        <p:nvSpPr>
          <p:cNvPr id="28" name="TextBox 113">
            <a:extLst>
              <a:ext uri="{FF2B5EF4-FFF2-40B4-BE49-F238E27FC236}">
                <a16:creationId xmlns:a16="http://schemas.microsoft.com/office/drawing/2014/main" id="{E87FEA37-BE57-2513-75B3-4DA324E6C436}"/>
              </a:ext>
            </a:extLst>
          </p:cNvPr>
          <p:cNvSpPr txBox="1"/>
          <p:nvPr/>
        </p:nvSpPr>
        <p:spPr>
          <a:xfrm>
            <a:off x="8736852" y="2988000"/>
            <a:ext cx="11114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HOM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5AF6A72A-0490-C8D7-580D-BB9E89F2D844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>
            <a:off x="2547256" y="4353560"/>
            <a:ext cx="2046954" cy="0"/>
          </a:xfrm>
          <a:prstGeom prst="straightConnector1">
            <a:avLst/>
          </a:prstGeom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068FA356-CA14-C605-2BA5-991A6467F909}"/>
              </a:ext>
            </a:extLst>
          </p:cNvPr>
          <p:cNvCxnSpPr>
            <a:cxnSpLocks/>
            <a:stCxn id="25" idx="3"/>
            <a:endCxn id="31" idx="1"/>
          </p:cNvCxnSpPr>
          <p:nvPr/>
        </p:nvCxnSpPr>
        <p:spPr>
          <a:xfrm>
            <a:off x="10393539" y="4353560"/>
            <a:ext cx="2203519" cy="0"/>
          </a:xfrm>
          <a:prstGeom prst="straightConnector1">
            <a:avLst/>
          </a:prstGeom>
          <a:ln w="15875" cap="flat" cmpd="sng" algn="ctr">
            <a:solidFill>
              <a:schemeClr val="bg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1" name="表格 3">
            <a:extLst>
              <a:ext uri="{FF2B5EF4-FFF2-40B4-BE49-F238E27FC236}">
                <a16:creationId xmlns:a16="http://schemas.microsoft.com/office/drawing/2014/main" id="{50FF026E-C986-0AEF-FC7F-2669AD5E7540}"/>
              </a:ext>
            </a:extLst>
          </p:cNvPr>
          <p:cNvGraphicFramePr>
            <a:graphicFrameLocks noGrp="1"/>
          </p:cNvGraphicFramePr>
          <p:nvPr/>
        </p:nvGraphicFramePr>
        <p:xfrm>
          <a:off x="12597058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salary_onion3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x4be219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pubtzg8e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x95c623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mk3o3o4w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x2ea887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amri5idd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x17cea7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y6plicde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32" name="TextBox 113">
            <a:extLst>
              <a:ext uri="{FF2B5EF4-FFF2-40B4-BE49-F238E27FC236}">
                <a16:creationId xmlns:a16="http://schemas.microsoft.com/office/drawing/2014/main" id="{FFA0BAF7-C6CE-23D1-C33E-8EF1C933A288}"/>
              </a:ext>
            </a:extLst>
          </p:cNvPr>
          <p:cNvSpPr txBox="1"/>
          <p:nvPr/>
        </p:nvSpPr>
        <p:spPr>
          <a:xfrm>
            <a:off x="12826877" y="2988000"/>
            <a:ext cx="1428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RND(DET)</a:t>
            </a:r>
          </a:p>
        </p:txBody>
      </p:sp>
      <p:sp>
        <p:nvSpPr>
          <p:cNvPr id="33" name="TextBox 113">
            <a:extLst>
              <a:ext uri="{FF2B5EF4-FFF2-40B4-BE49-F238E27FC236}">
                <a16:creationId xmlns:a16="http://schemas.microsoft.com/office/drawing/2014/main" id="{48A899A2-B4E7-60AF-5282-B2680D178715}"/>
              </a:ext>
            </a:extLst>
          </p:cNvPr>
          <p:cNvSpPr txBox="1"/>
          <p:nvPr/>
        </p:nvSpPr>
        <p:spPr>
          <a:xfrm>
            <a:off x="14843590" y="2988000"/>
            <a:ext cx="1421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RND(OPE)</a:t>
            </a:r>
          </a:p>
        </p:txBody>
      </p:sp>
      <p:sp>
        <p:nvSpPr>
          <p:cNvPr id="34" name="TextBox 113">
            <a:extLst>
              <a:ext uri="{FF2B5EF4-FFF2-40B4-BE49-F238E27FC236}">
                <a16:creationId xmlns:a16="http://schemas.microsoft.com/office/drawing/2014/main" id="{33C7E9C5-B9E8-C8DF-9A45-B079947E87CD}"/>
              </a:ext>
            </a:extLst>
          </p:cNvPr>
          <p:cNvSpPr txBox="1"/>
          <p:nvPr/>
        </p:nvSpPr>
        <p:spPr>
          <a:xfrm>
            <a:off x="16852610" y="2988000"/>
            <a:ext cx="992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HOM</a:t>
            </a:r>
          </a:p>
        </p:txBody>
      </p:sp>
    </p:spTree>
    <p:extLst>
      <p:ext uri="{BB962C8B-B14F-4D97-AF65-F5344CB8AC3E}">
        <p14:creationId xmlns:p14="http://schemas.microsoft.com/office/powerpoint/2010/main" val="40328827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CryptDB: an example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26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  <a:endParaRPr lang="en-HK" sz="1000" dirty="0">
              <a:solidFill>
                <a:schemeClr val="bg1"/>
              </a:solidFill>
            </a:endParaRPr>
          </a:p>
        </p:txBody>
      </p:sp>
      <p:graphicFrame>
        <p:nvGraphicFramePr>
          <p:cNvPr id="23" name="表格 3">
            <a:extLst>
              <a:ext uri="{FF2B5EF4-FFF2-40B4-BE49-F238E27FC236}">
                <a16:creationId xmlns:a16="http://schemas.microsoft.com/office/drawing/2014/main" id="{D67630B3-82A8-F859-75C2-A0EB786F1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744270"/>
              </p:ext>
            </p:extLst>
          </p:nvPr>
        </p:nvGraphicFramePr>
        <p:xfrm>
          <a:off x="-2660657" y="3429000"/>
          <a:ext cx="868141" cy="184912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68141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800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24" name="TextBox 113">
            <a:extLst>
              <a:ext uri="{FF2B5EF4-FFF2-40B4-BE49-F238E27FC236}">
                <a16:creationId xmlns:a16="http://schemas.microsoft.com/office/drawing/2014/main" id="{0DF4F1DD-11FF-B42C-1D15-043D1E2761B8}"/>
              </a:ext>
            </a:extLst>
          </p:cNvPr>
          <p:cNvSpPr txBox="1"/>
          <p:nvPr/>
        </p:nvSpPr>
        <p:spPr>
          <a:xfrm>
            <a:off x="-3078924" y="2988000"/>
            <a:ext cx="17046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plaintext</a:t>
            </a:r>
          </a:p>
        </p:txBody>
      </p:sp>
      <p:graphicFrame>
        <p:nvGraphicFramePr>
          <p:cNvPr id="25" name="表格 3">
            <a:extLst>
              <a:ext uri="{FF2B5EF4-FFF2-40B4-BE49-F238E27FC236}">
                <a16:creationId xmlns:a16="http://schemas.microsoft.com/office/drawing/2014/main" id="{91DDCDA7-1C46-3514-C5E9-F63A8490B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036320"/>
              </p:ext>
            </p:extLst>
          </p:nvPr>
        </p:nvGraphicFramePr>
        <p:xfrm>
          <a:off x="130613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x934bc1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x1eab81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x638e54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x84a21c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x922eb4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x638e54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26" name="TextBox 113">
            <a:extLst>
              <a:ext uri="{FF2B5EF4-FFF2-40B4-BE49-F238E27FC236}">
                <a16:creationId xmlns:a16="http://schemas.microsoft.com/office/drawing/2014/main" id="{64CFEF9E-C724-42C6-74BE-83FE0D968BE8}"/>
              </a:ext>
            </a:extLst>
          </p:cNvPr>
          <p:cNvSpPr txBox="1"/>
          <p:nvPr/>
        </p:nvSpPr>
        <p:spPr>
          <a:xfrm>
            <a:off x="624763" y="2988000"/>
            <a:ext cx="843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DET</a:t>
            </a:r>
          </a:p>
        </p:txBody>
      </p:sp>
      <p:sp>
        <p:nvSpPr>
          <p:cNvPr id="27" name="TextBox 113">
            <a:extLst>
              <a:ext uri="{FF2B5EF4-FFF2-40B4-BE49-F238E27FC236}">
                <a16:creationId xmlns:a16="http://schemas.microsoft.com/office/drawing/2014/main" id="{C152A95B-3403-57F3-8782-120587F45406}"/>
              </a:ext>
            </a:extLst>
          </p:cNvPr>
          <p:cNvSpPr txBox="1"/>
          <p:nvPr/>
        </p:nvSpPr>
        <p:spPr>
          <a:xfrm>
            <a:off x="2482181" y="2988000"/>
            <a:ext cx="777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OPE</a:t>
            </a:r>
          </a:p>
        </p:txBody>
      </p:sp>
      <p:sp>
        <p:nvSpPr>
          <p:cNvPr id="28" name="TextBox 113">
            <a:extLst>
              <a:ext uri="{FF2B5EF4-FFF2-40B4-BE49-F238E27FC236}">
                <a16:creationId xmlns:a16="http://schemas.microsoft.com/office/drawing/2014/main" id="{E87FEA37-BE57-2513-75B3-4DA324E6C436}"/>
              </a:ext>
            </a:extLst>
          </p:cNvPr>
          <p:cNvSpPr txBox="1"/>
          <p:nvPr/>
        </p:nvSpPr>
        <p:spPr>
          <a:xfrm>
            <a:off x="4273255" y="2988000"/>
            <a:ext cx="11114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HOM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5AF6A72A-0490-C8D7-580D-BB9E89F2D844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>
            <a:off x="-1792516" y="4353560"/>
            <a:ext cx="1923129" cy="0"/>
          </a:xfrm>
          <a:prstGeom prst="straightConnector1">
            <a:avLst/>
          </a:prstGeom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068FA356-CA14-C605-2BA5-991A6467F909}"/>
              </a:ext>
            </a:extLst>
          </p:cNvPr>
          <p:cNvCxnSpPr>
            <a:cxnSpLocks/>
            <a:stCxn id="25" idx="3"/>
            <a:endCxn id="31" idx="1"/>
          </p:cNvCxnSpPr>
          <p:nvPr/>
        </p:nvCxnSpPr>
        <p:spPr>
          <a:xfrm>
            <a:off x="5929942" y="4353560"/>
            <a:ext cx="377896" cy="0"/>
          </a:xfrm>
          <a:prstGeom prst="straightConnector1">
            <a:avLst/>
          </a:prstGeom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1" name="表格 3">
            <a:extLst>
              <a:ext uri="{FF2B5EF4-FFF2-40B4-BE49-F238E27FC236}">
                <a16:creationId xmlns:a16="http://schemas.microsoft.com/office/drawing/2014/main" id="{50FF026E-C986-0AEF-FC7F-2669AD5E75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491426"/>
              </p:ext>
            </p:extLst>
          </p:nvPr>
        </p:nvGraphicFramePr>
        <p:xfrm>
          <a:off x="6307838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salary_onion3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x4be219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pubtzg8e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x95c623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mk3o3o4w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x2ea887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amri5idd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x17cea7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y6plicde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32" name="TextBox 113">
            <a:extLst>
              <a:ext uri="{FF2B5EF4-FFF2-40B4-BE49-F238E27FC236}">
                <a16:creationId xmlns:a16="http://schemas.microsoft.com/office/drawing/2014/main" id="{FFA0BAF7-C6CE-23D1-C33E-8EF1C933A288}"/>
              </a:ext>
            </a:extLst>
          </p:cNvPr>
          <p:cNvSpPr txBox="1"/>
          <p:nvPr/>
        </p:nvSpPr>
        <p:spPr>
          <a:xfrm>
            <a:off x="6537657" y="2988000"/>
            <a:ext cx="1428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RND(DET)</a:t>
            </a:r>
          </a:p>
        </p:txBody>
      </p:sp>
      <p:sp>
        <p:nvSpPr>
          <p:cNvPr id="33" name="TextBox 113">
            <a:extLst>
              <a:ext uri="{FF2B5EF4-FFF2-40B4-BE49-F238E27FC236}">
                <a16:creationId xmlns:a16="http://schemas.microsoft.com/office/drawing/2014/main" id="{48A899A2-B4E7-60AF-5282-B2680D178715}"/>
              </a:ext>
            </a:extLst>
          </p:cNvPr>
          <p:cNvSpPr txBox="1"/>
          <p:nvPr/>
        </p:nvSpPr>
        <p:spPr>
          <a:xfrm>
            <a:off x="8554370" y="2988000"/>
            <a:ext cx="1421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RND(OPE)</a:t>
            </a:r>
          </a:p>
        </p:txBody>
      </p:sp>
      <p:sp>
        <p:nvSpPr>
          <p:cNvPr id="34" name="TextBox 113">
            <a:extLst>
              <a:ext uri="{FF2B5EF4-FFF2-40B4-BE49-F238E27FC236}">
                <a16:creationId xmlns:a16="http://schemas.microsoft.com/office/drawing/2014/main" id="{33C7E9C5-B9E8-C8DF-9A45-B079947E87CD}"/>
              </a:ext>
            </a:extLst>
          </p:cNvPr>
          <p:cNvSpPr txBox="1"/>
          <p:nvPr/>
        </p:nvSpPr>
        <p:spPr>
          <a:xfrm>
            <a:off x="10563390" y="2988000"/>
            <a:ext cx="992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HOM</a:t>
            </a: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8F095652-9268-5380-7384-6D1B44516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1683" y="3064656"/>
            <a:ext cx="2577807" cy="2577807"/>
          </a:xfrm>
          <a:prstGeom prst="rect">
            <a:avLst/>
          </a:prstGeom>
        </p:spPr>
      </p:pic>
      <p:sp>
        <p:nvSpPr>
          <p:cNvPr id="69" name="文本框 68">
            <a:extLst>
              <a:ext uri="{FF2B5EF4-FFF2-40B4-BE49-F238E27FC236}">
                <a16:creationId xmlns:a16="http://schemas.microsoft.com/office/drawing/2014/main" id="{F87A12CD-1894-456B-9C80-5C654FE5106B}"/>
              </a:ext>
            </a:extLst>
          </p:cNvPr>
          <p:cNvSpPr txBox="1"/>
          <p:nvPr/>
        </p:nvSpPr>
        <p:spPr>
          <a:xfrm>
            <a:off x="14013594" y="2664546"/>
            <a:ext cx="23539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The cloud server</a:t>
            </a:r>
          </a:p>
        </p:txBody>
      </p: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14FC36B6-05E0-EE16-3816-A67FA75529EF}"/>
              </a:ext>
            </a:extLst>
          </p:cNvPr>
          <p:cNvCxnSpPr>
            <a:cxnSpLocks/>
            <a:stCxn id="31" idx="3"/>
            <a:endCxn id="68" idx="1"/>
          </p:cNvCxnSpPr>
          <p:nvPr/>
        </p:nvCxnSpPr>
        <p:spPr>
          <a:xfrm>
            <a:off x="12107167" y="4353560"/>
            <a:ext cx="1794516" cy="0"/>
          </a:xfrm>
          <a:prstGeom prst="straightConnector1">
            <a:avLst/>
          </a:prstGeom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98FAA6E0-C28A-241C-D4AC-314A4689104E}"/>
              </a:ext>
            </a:extLst>
          </p:cNvPr>
          <p:cNvSpPr txBox="1"/>
          <p:nvPr/>
        </p:nvSpPr>
        <p:spPr>
          <a:xfrm>
            <a:off x="1126800" y="1659600"/>
            <a:ext cx="1032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Encryption process – client-side</a:t>
            </a:r>
          </a:p>
        </p:txBody>
      </p:sp>
    </p:spTree>
    <p:extLst>
      <p:ext uri="{BB962C8B-B14F-4D97-AF65-F5344CB8AC3E}">
        <p14:creationId xmlns:p14="http://schemas.microsoft.com/office/powerpoint/2010/main" val="3298678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CryptDB: an example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27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  <a:endParaRPr lang="en-HK" sz="1000" dirty="0">
              <a:solidFill>
                <a:schemeClr val="bg1"/>
              </a:solidFill>
            </a:endParaRPr>
          </a:p>
        </p:txBody>
      </p:sp>
      <p:graphicFrame>
        <p:nvGraphicFramePr>
          <p:cNvPr id="23" name="表格 3">
            <a:extLst>
              <a:ext uri="{FF2B5EF4-FFF2-40B4-BE49-F238E27FC236}">
                <a16:creationId xmlns:a16="http://schemas.microsoft.com/office/drawing/2014/main" id="{D67630B3-82A8-F859-75C2-A0EB786F1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870748"/>
              </p:ext>
            </p:extLst>
          </p:nvPr>
        </p:nvGraphicFramePr>
        <p:xfrm>
          <a:off x="-8185157" y="3429000"/>
          <a:ext cx="868141" cy="184912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68141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800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24" name="TextBox 113">
            <a:extLst>
              <a:ext uri="{FF2B5EF4-FFF2-40B4-BE49-F238E27FC236}">
                <a16:creationId xmlns:a16="http://schemas.microsoft.com/office/drawing/2014/main" id="{0DF4F1DD-11FF-B42C-1D15-043D1E2761B8}"/>
              </a:ext>
            </a:extLst>
          </p:cNvPr>
          <p:cNvSpPr txBox="1"/>
          <p:nvPr/>
        </p:nvSpPr>
        <p:spPr>
          <a:xfrm>
            <a:off x="-8603424" y="2988000"/>
            <a:ext cx="17046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plaintext</a:t>
            </a:r>
          </a:p>
        </p:txBody>
      </p:sp>
      <p:graphicFrame>
        <p:nvGraphicFramePr>
          <p:cNvPr id="25" name="表格 3">
            <a:extLst>
              <a:ext uri="{FF2B5EF4-FFF2-40B4-BE49-F238E27FC236}">
                <a16:creationId xmlns:a16="http://schemas.microsoft.com/office/drawing/2014/main" id="{91DDCDA7-1C46-3514-C5E9-F63A8490B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677751"/>
              </p:ext>
            </p:extLst>
          </p:nvPr>
        </p:nvGraphicFramePr>
        <p:xfrm>
          <a:off x="-6098737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x934bc1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x1eab81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x638e54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x84a21c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x922eb4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x638e54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26" name="TextBox 113">
            <a:extLst>
              <a:ext uri="{FF2B5EF4-FFF2-40B4-BE49-F238E27FC236}">
                <a16:creationId xmlns:a16="http://schemas.microsoft.com/office/drawing/2014/main" id="{64CFEF9E-C724-42C6-74BE-83FE0D968BE8}"/>
              </a:ext>
            </a:extLst>
          </p:cNvPr>
          <p:cNvSpPr txBox="1"/>
          <p:nvPr/>
        </p:nvSpPr>
        <p:spPr>
          <a:xfrm>
            <a:off x="-5604587" y="2988000"/>
            <a:ext cx="843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DET</a:t>
            </a:r>
          </a:p>
        </p:txBody>
      </p:sp>
      <p:sp>
        <p:nvSpPr>
          <p:cNvPr id="27" name="TextBox 113">
            <a:extLst>
              <a:ext uri="{FF2B5EF4-FFF2-40B4-BE49-F238E27FC236}">
                <a16:creationId xmlns:a16="http://schemas.microsoft.com/office/drawing/2014/main" id="{C152A95B-3403-57F3-8782-120587F45406}"/>
              </a:ext>
            </a:extLst>
          </p:cNvPr>
          <p:cNvSpPr txBox="1"/>
          <p:nvPr/>
        </p:nvSpPr>
        <p:spPr>
          <a:xfrm>
            <a:off x="-3747169" y="2988000"/>
            <a:ext cx="777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OPE</a:t>
            </a:r>
          </a:p>
        </p:txBody>
      </p:sp>
      <p:sp>
        <p:nvSpPr>
          <p:cNvPr id="28" name="TextBox 113">
            <a:extLst>
              <a:ext uri="{FF2B5EF4-FFF2-40B4-BE49-F238E27FC236}">
                <a16:creationId xmlns:a16="http://schemas.microsoft.com/office/drawing/2014/main" id="{E87FEA37-BE57-2513-75B3-4DA324E6C436}"/>
              </a:ext>
            </a:extLst>
          </p:cNvPr>
          <p:cNvSpPr txBox="1"/>
          <p:nvPr/>
        </p:nvSpPr>
        <p:spPr>
          <a:xfrm>
            <a:off x="-1956095" y="2988000"/>
            <a:ext cx="11114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HOM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5AF6A72A-0490-C8D7-580D-BB9E89F2D844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>
            <a:off x="-7317016" y="4353560"/>
            <a:ext cx="1218279" cy="0"/>
          </a:xfrm>
          <a:prstGeom prst="straightConnector1">
            <a:avLst/>
          </a:prstGeom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068FA356-CA14-C605-2BA5-991A6467F909}"/>
              </a:ext>
            </a:extLst>
          </p:cNvPr>
          <p:cNvCxnSpPr>
            <a:cxnSpLocks/>
            <a:stCxn id="25" idx="3"/>
            <a:endCxn id="31" idx="1"/>
          </p:cNvCxnSpPr>
          <p:nvPr/>
        </p:nvCxnSpPr>
        <p:spPr>
          <a:xfrm>
            <a:off x="-299408" y="4353560"/>
            <a:ext cx="1082746" cy="0"/>
          </a:xfrm>
          <a:prstGeom prst="straightConnector1">
            <a:avLst/>
          </a:prstGeom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1" name="表格 3">
            <a:extLst>
              <a:ext uri="{FF2B5EF4-FFF2-40B4-BE49-F238E27FC236}">
                <a16:creationId xmlns:a16="http://schemas.microsoft.com/office/drawing/2014/main" id="{50FF026E-C986-0AEF-FC7F-2669AD5E75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144579"/>
              </p:ext>
            </p:extLst>
          </p:nvPr>
        </p:nvGraphicFramePr>
        <p:xfrm>
          <a:off x="783338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salary_onion3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x4be219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pubtzg8e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x95c623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mk3o3o4w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x2ea887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amri5idd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x17cea7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y6plicde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32" name="TextBox 113">
            <a:extLst>
              <a:ext uri="{FF2B5EF4-FFF2-40B4-BE49-F238E27FC236}">
                <a16:creationId xmlns:a16="http://schemas.microsoft.com/office/drawing/2014/main" id="{FFA0BAF7-C6CE-23D1-C33E-8EF1C933A288}"/>
              </a:ext>
            </a:extLst>
          </p:cNvPr>
          <p:cNvSpPr txBox="1"/>
          <p:nvPr/>
        </p:nvSpPr>
        <p:spPr>
          <a:xfrm>
            <a:off x="1013157" y="2988000"/>
            <a:ext cx="1428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RND(DET)</a:t>
            </a:r>
          </a:p>
        </p:txBody>
      </p:sp>
      <p:sp>
        <p:nvSpPr>
          <p:cNvPr id="33" name="TextBox 113">
            <a:extLst>
              <a:ext uri="{FF2B5EF4-FFF2-40B4-BE49-F238E27FC236}">
                <a16:creationId xmlns:a16="http://schemas.microsoft.com/office/drawing/2014/main" id="{48A899A2-B4E7-60AF-5282-B2680D178715}"/>
              </a:ext>
            </a:extLst>
          </p:cNvPr>
          <p:cNvSpPr txBox="1"/>
          <p:nvPr/>
        </p:nvSpPr>
        <p:spPr>
          <a:xfrm>
            <a:off x="3029870" y="2988000"/>
            <a:ext cx="1421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RND(OPE)</a:t>
            </a:r>
          </a:p>
        </p:txBody>
      </p:sp>
      <p:sp>
        <p:nvSpPr>
          <p:cNvPr id="34" name="TextBox 113">
            <a:extLst>
              <a:ext uri="{FF2B5EF4-FFF2-40B4-BE49-F238E27FC236}">
                <a16:creationId xmlns:a16="http://schemas.microsoft.com/office/drawing/2014/main" id="{33C7E9C5-B9E8-C8DF-9A45-B079947E87CD}"/>
              </a:ext>
            </a:extLst>
          </p:cNvPr>
          <p:cNvSpPr txBox="1"/>
          <p:nvPr/>
        </p:nvSpPr>
        <p:spPr>
          <a:xfrm>
            <a:off x="5038890" y="2988000"/>
            <a:ext cx="992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HOM</a:t>
            </a: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8F095652-9268-5380-7384-6D1B44516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183" y="3064656"/>
            <a:ext cx="2577807" cy="2577807"/>
          </a:xfrm>
          <a:prstGeom prst="rect">
            <a:avLst/>
          </a:prstGeom>
        </p:spPr>
      </p:pic>
      <p:sp>
        <p:nvSpPr>
          <p:cNvPr id="69" name="文本框 68">
            <a:extLst>
              <a:ext uri="{FF2B5EF4-FFF2-40B4-BE49-F238E27FC236}">
                <a16:creationId xmlns:a16="http://schemas.microsoft.com/office/drawing/2014/main" id="{F87A12CD-1894-456B-9C80-5C654FE5106B}"/>
              </a:ext>
            </a:extLst>
          </p:cNvPr>
          <p:cNvSpPr txBox="1"/>
          <p:nvPr/>
        </p:nvSpPr>
        <p:spPr>
          <a:xfrm>
            <a:off x="8489094" y="2664546"/>
            <a:ext cx="23539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The cloud server</a:t>
            </a:r>
          </a:p>
        </p:txBody>
      </p: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14FC36B6-05E0-EE16-3816-A67FA75529EF}"/>
              </a:ext>
            </a:extLst>
          </p:cNvPr>
          <p:cNvCxnSpPr>
            <a:cxnSpLocks/>
            <a:stCxn id="31" idx="3"/>
            <a:endCxn id="68" idx="1"/>
          </p:cNvCxnSpPr>
          <p:nvPr/>
        </p:nvCxnSpPr>
        <p:spPr>
          <a:xfrm>
            <a:off x="6582667" y="4353560"/>
            <a:ext cx="1794516" cy="0"/>
          </a:xfrm>
          <a:prstGeom prst="straightConnector1">
            <a:avLst/>
          </a:prstGeom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2F6A093C-C724-B06B-67EC-C2617A274140}"/>
              </a:ext>
            </a:extLst>
          </p:cNvPr>
          <p:cNvSpPr txBox="1"/>
          <p:nvPr/>
        </p:nvSpPr>
        <p:spPr>
          <a:xfrm>
            <a:off x="1126800" y="1659600"/>
            <a:ext cx="1032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Encryption process – client-side</a:t>
            </a:r>
          </a:p>
        </p:txBody>
      </p:sp>
    </p:spTree>
    <p:extLst>
      <p:ext uri="{BB962C8B-B14F-4D97-AF65-F5344CB8AC3E}">
        <p14:creationId xmlns:p14="http://schemas.microsoft.com/office/powerpoint/2010/main" val="360183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CryptDB: an example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28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  <a:endParaRPr lang="en-HK" sz="1000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CCA6E1-F354-FD84-D7B6-8F484D8546BD}"/>
              </a:ext>
            </a:extLst>
          </p:cNvPr>
          <p:cNvSpPr txBox="1"/>
          <p:nvPr/>
        </p:nvSpPr>
        <p:spPr>
          <a:xfrm>
            <a:off x="1126800" y="1659600"/>
            <a:ext cx="1032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Search process</a:t>
            </a:r>
          </a:p>
        </p:txBody>
      </p:sp>
      <p:graphicFrame>
        <p:nvGraphicFramePr>
          <p:cNvPr id="31" name="表格 3">
            <a:extLst>
              <a:ext uri="{FF2B5EF4-FFF2-40B4-BE49-F238E27FC236}">
                <a16:creationId xmlns:a16="http://schemas.microsoft.com/office/drawing/2014/main" id="{50FF026E-C986-0AEF-FC7F-2669AD5E75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2310568"/>
              </p:ext>
            </p:extLst>
          </p:nvPr>
        </p:nvGraphicFramePr>
        <p:xfrm>
          <a:off x="5822063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70AD4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salary_onion3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70AD47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x4be219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pubtzg8e</a:t>
                      </a:r>
                    </a:p>
                  </a:txBody>
                  <a:tcPr anchor="ctr">
                    <a:solidFill>
                      <a:schemeClr val="accent6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6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x95c623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mk3o3o4w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x2ea887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amri5idd</a:t>
                      </a:r>
                    </a:p>
                  </a:txBody>
                  <a:tcPr anchor="ctr">
                    <a:solidFill>
                      <a:schemeClr val="accent6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>
                    <a:solidFill>
                      <a:schemeClr val="accent6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x17cea7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y6plicde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32" name="TextBox 113">
            <a:extLst>
              <a:ext uri="{FF2B5EF4-FFF2-40B4-BE49-F238E27FC236}">
                <a16:creationId xmlns:a16="http://schemas.microsoft.com/office/drawing/2014/main" id="{FFA0BAF7-C6CE-23D1-C33E-8EF1C933A288}"/>
              </a:ext>
            </a:extLst>
          </p:cNvPr>
          <p:cNvSpPr txBox="1"/>
          <p:nvPr/>
        </p:nvSpPr>
        <p:spPr>
          <a:xfrm>
            <a:off x="6051882" y="2988000"/>
            <a:ext cx="1428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RND(DET)</a:t>
            </a:r>
          </a:p>
        </p:txBody>
      </p:sp>
      <p:sp>
        <p:nvSpPr>
          <p:cNvPr id="33" name="TextBox 113">
            <a:extLst>
              <a:ext uri="{FF2B5EF4-FFF2-40B4-BE49-F238E27FC236}">
                <a16:creationId xmlns:a16="http://schemas.microsoft.com/office/drawing/2014/main" id="{48A899A2-B4E7-60AF-5282-B2680D178715}"/>
              </a:ext>
            </a:extLst>
          </p:cNvPr>
          <p:cNvSpPr txBox="1"/>
          <p:nvPr/>
        </p:nvSpPr>
        <p:spPr>
          <a:xfrm>
            <a:off x="8068595" y="2988000"/>
            <a:ext cx="1421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alpha val="40000"/>
                  </a:schemeClr>
                </a:solidFill>
              </a:rPr>
              <a:t>RND(OPE)</a:t>
            </a:r>
          </a:p>
        </p:txBody>
      </p:sp>
      <p:sp>
        <p:nvSpPr>
          <p:cNvPr id="34" name="TextBox 113">
            <a:extLst>
              <a:ext uri="{FF2B5EF4-FFF2-40B4-BE49-F238E27FC236}">
                <a16:creationId xmlns:a16="http://schemas.microsoft.com/office/drawing/2014/main" id="{33C7E9C5-B9E8-C8DF-9A45-B079947E87CD}"/>
              </a:ext>
            </a:extLst>
          </p:cNvPr>
          <p:cNvSpPr txBox="1"/>
          <p:nvPr/>
        </p:nvSpPr>
        <p:spPr>
          <a:xfrm>
            <a:off x="10077615" y="2988000"/>
            <a:ext cx="992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alpha val="40000"/>
                  </a:schemeClr>
                </a:solidFill>
              </a:rPr>
              <a:t>HOM</a:t>
            </a:r>
          </a:p>
        </p:txBody>
      </p:sp>
      <p:cxnSp>
        <p:nvCxnSpPr>
          <p:cNvPr id="43" name="连接符: 曲线 42">
            <a:extLst>
              <a:ext uri="{FF2B5EF4-FFF2-40B4-BE49-F238E27FC236}">
                <a16:creationId xmlns:a16="http://schemas.microsoft.com/office/drawing/2014/main" id="{3B8B8B95-CA85-6990-1C15-FE34C1D3DC4B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2084037" y="4353560"/>
            <a:ext cx="3738026" cy="732922"/>
          </a:xfrm>
          <a:prstGeom prst="curvedConnector3">
            <a:avLst/>
          </a:prstGeom>
          <a:ln w="15875"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 Box 84">
            <a:extLst>
              <a:ext uri="{FF2B5EF4-FFF2-40B4-BE49-F238E27FC236}">
                <a16:creationId xmlns:a16="http://schemas.microsoft.com/office/drawing/2014/main" id="{1373C430-4D20-BBD2-E672-F8B2546C27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7806" y="3676298"/>
            <a:ext cx="31242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SELECT * FROM table1 WHERE col3 = </a:t>
            </a:r>
            <a:r>
              <a:rPr lang="en-US" dirty="0">
                <a:solidFill>
                  <a:srgbClr val="00B0F0"/>
                </a:solidFill>
                <a:ea typeface="Arial Unicode MS" pitchFamily="34" charset="-128"/>
                <a:cs typeface="Arial"/>
              </a:rPr>
              <a:t>x5a8c34</a:t>
            </a:r>
          </a:p>
        </p:txBody>
      </p:sp>
      <p:sp>
        <p:nvSpPr>
          <p:cNvPr id="47" name="Text Box 84">
            <a:extLst>
              <a:ext uri="{FF2B5EF4-FFF2-40B4-BE49-F238E27FC236}">
                <a16:creationId xmlns:a16="http://schemas.microsoft.com/office/drawing/2014/main" id="{44D54FFB-7E2D-E3C5-46A8-0AF080DAC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402" y="3699459"/>
            <a:ext cx="249640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SELECT * FROM </a:t>
            </a:r>
            <a:r>
              <a:rPr lang="en-US" dirty="0" err="1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emp</a:t>
            </a:r>
            <a:r>
              <a:rPr lang="en-US" dirty="0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 WHERE salary =  100</a:t>
            </a:r>
          </a:p>
        </p:txBody>
      </p:sp>
      <p:sp>
        <p:nvSpPr>
          <p:cNvPr id="48" name="Rounded Rectangle 212">
            <a:extLst>
              <a:ext uri="{FF2B5EF4-FFF2-40B4-BE49-F238E27FC236}">
                <a16:creationId xmlns:a16="http://schemas.microsoft.com/office/drawing/2014/main" id="{2373BB39-A8C5-ABB9-56BF-CCD4F9DA43EC}"/>
              </a:ext>
            </a:extLst>
          </p:cNvPr>
          <p:cNvSpPr/>
          <p:nvPr/>
        </p:nvSpPr>
        <p:spPr>
          <a:xfrm>
            <a:off x="1017237" y="4819782"/>
            <a:ext cx="1066800" cy="533400"/>
          </a:xfrm>
          <a:prstGeom prst="round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Proxy</a:t>
            </a:r>
          </a:p>
        </p:txBody>
      </p:sp>
      <p:cxnSp>
        <p:nvCxnSpPr>
          <p:cNvPr id="49" name="Straight Arrow Connector 215">
            <a:extLst>
              <a:ext uri="{FF2B5EF4-FFF2-40B4-BE49-F238E27FC236}">
                <a16:creationId xmlns:a16="http://schemas.microsoft.com/office/drawing/2014/main" id="{D10DDED2-09F5-9A03-CFD0-E05B265CB1FA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1549604" y="4345790"/>
            <a:ext cx="1033" cy="473992"/>
          </a:xfrm>
          <a:prstGeom prst="straightConnector1">
            <a:avLst/>
          </a:prstGeom>
          <a:ln w="15875"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217">
            <a:extLst>
              <a:ext uri="{FF2B5EF4-FFF2-40B4-BE49-F238E27FC236}">
                <a16:creationId xmlns:a16="http://schemas.microsoft.com/office/drawing/2014/main" id="{AF6008EA-9816-4BF2-C794-88C5143A455F}"/>
              </a:ext>
            </a:extLst>
          </p:cNvPr>
          <p:cNvCxnSpPr>
            <a:cxnSpLocks/>
          </p:cNvCxnSpPr>
          <p:nvPr/>
        </p:nvCxnSpPr>
        <p:spPr>
          <a:xfrm>
            <a:off x="3758603" y="5794676"/>
            <a:ext cx="2309460" cy="0"/>
          </a:xfrm>
          <a:prstGeom prst="straightConnector1">
            <a:avLst/>
          </a:prstGeom>
          <a:ln>
            <a:prstDash val="sysDash"/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1" name="Rounded Rectangle 97">
            <a:extLst>
              <a:ext uri="{FF2B5EF4-FFF2-40B4-BE49-F238E27FC236}">
                <a16:creationId xmlns:a16="http://schemas.microsoft.com/office/drawing/2014/main" id="{A2CF4A45-71C6-F814-362C-A610C9EEFFE8}"/>
              </a:ext>
            </a:extLst>
          </p:cNvPr>
          <p:cNvSpPr/>
          <p:nvPr/>
        </p:nvSpPr>
        <p:spPr>
          <a:xfrm>
            <a:off x="864828" y="2895869"/>
            <a:ext cx="1371600" cy="457200"/>
          </a:xfrm>
          <a:prstGeom prst="round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</a:t>
            </a:r>
          </a:p>
        </p:txBody>
      </p:sp>
      <p:cxnSp>
        <p:nvCxnSpPr>
          <p:cNvPr id="52" name="Straight Arrow Connector 99">
            <a:extLst>
              <a:ext uri="{FF2B5EF4-FFF2-40B4-BE49-F238E27FC236}">
                <a16:creationId xmlns:a16="http://schemas.microsoft.com/office/drawing/2014/main" id="{B8B1A438-5DB1-5C57-DA50-B892045390CB}"/>
              </a:ext>
            </a:extLst>
          </p:cNvPr>
          <p:cNvCxnSpPr>
            <a:cxnSpLocks/>
            <a:stCxn id="51" idx="2"/>
            <a:endCxn id="47" idx="0"/>
          </p:cNvCxnSpPr>
          <p:nvPr/>
        </p:nvCxnSpPr>
        <p:spPr>
          <a:xfrm flipH="1">
            <a:off x="1549604" y="3353069"/>
            <a:ext cx="1024" cy="346390"/>
          </a:xfrm>
          <a:prstGeom prst="straightConnector1">
            <a:avLst/>
          </a:prstGeom>
          <a:ln w="15875"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217">
            <a:extLst>
              <a:ext uri="{FF2B5EF4-FFF2-40B4-BE49-F238E27FC236}">
                <a16:creationId xmlns:a16="http://schemas.microsoft.com/office/drawing/2014/main" id="{A1DAC1B5-C7C5-3C9B-D85B-7004D3B44971}"/>
              </a:ext>
            </a:extLst>
          </p:cNvPr>
          <p:cNvCxnSpPr>
            <a:cxnSpLocks/>
          </p:cNvCxnSpPr>
          <p:nvPr/>
        </p:nvCxnSpPr>
        <p:spPr>
          <a:xfrm flipH="1">
            <a:off x="1210879" y="5794676"/>
            <a:ext cx="2167928" cy="0"/>
          </a:xfrm>
          <a:prstGeom prst="straightConnector1">
            <a:avLst/>
          </a:prstGeom>
          <a:ln w="19050" cap="flat" cmpd="sng" algn="ctr">
            <a:solidFill>
              <a:schemeClr val="accent6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FC8FAD67-46D2-8BF1-4304-788CBA035E47}"/>
              </a:ext>
            </a:extLst>
          </p:cNvPr>
          <p:cNvSpPr txBox="1"/>
          <p:nvPr/>
        </p:nvSpPr>
        <p:spPr>
          <a:xfrm>
            <a:off x="3758603" y="5794676"/>
            <a:ext cx="1620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Untrusted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C3E9D593-D043-EC75-43D7-7114A74ED1B3}"/>
              </a:ext>
            </a:extLst>
          </p:cNvPr>
          <p:cNvSpPr txBox="1"/>
          <p:nvPr/>
        </p:nvSpPr>
        <p:spPr>
          <a:xfrm>
            <a:off x="1838055" y="5783310"/>
            <a:ext cx="1620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</a:rPr>
              <a:t>Trusted</a:t>
            </a:r>
            <a:endParaRPr lang="en-US" dirty="0">
              <a:solidFill>
                <a:schemeClr val="accent6"/>
              </a:solidFill>
            </a:endParaRP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3DA91723-C322-1459-DC27-09B7D29B9C46}"/>
              </a:ext>
            </a:extLst>
          </p:cNvPr>
          <p:cNvCxnSpPr>
            <a:cxnSpLocks/>
          </p:cNvCxnSpPr>
          <p:nvPr/>
        </p:nvCxnSpPr>
        <p:spPr>
          <a:xfrm>
            <a:off x="3598212" y="4412202"/>
            <a:ext cx="0" cy="1609581"/>
          </a:xfrm>
          <a:prstGeom prst="line">
            <a:avLst/>
          </a:prstGeom>
          <a:ln w="222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7927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CryptDB: an example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29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  <a:endParaRPr lang="en-HK" sz="1000" dirty="0">
              <a:solidFill>
                <a:schemeClr val="bg1"/>
              </a:solidFill>
            </a:endParaRPr>
          </a:p>
        </p:txBody>
      </p:sp>
      <p:graphicFrame>
        <p:nvGraphicFramePr>
          <p:cNvPr id="31" name="表格 3">
            <a:extLst>
              <a:ext uri="{FF2B5EF4-FFF2-40B4-BE49-F238E27FC236}">
                <a16:creationId xmlns:a16="http://schemas.microsoft.com/office/drawing/2014/main" id="{50FF026E-C986-0AEF-FC7F-2669AD5E75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742926"/>
              </p:ext>
            </p:extLst>
          </p:nvPr>
        </p:nvGraphicFramePr>
        <p:xfrm>
          <a:off x="5822063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70AD4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salary_onion3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70AD47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ramond" pitchFamily="18" charset="0"/>
                        </a:rPr>
                        <a:t>x934bc1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pubtzg8e</a:t>
                      </a:r>
                    </a:p>
                  </a:txBody>
                  <a:tcPr anchor="ctr">
                    <a:solidFill>
                      <a:schemeClr val="accent6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6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rgbClr val="00B0F0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mk3o3o4w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x84a21c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amri5idd</a:t>
                      </a:r>
                    </a:p>
                  </a:txBody>
                  <a:tcPr anchor="ctr">
                    <a:solidFill>
                      <a:schemeClr val="accent6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>
                    <a:solidFill>
                      <a:schemeClr val="accent6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rgbClr val="00B0F0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y6plicde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32" name="TextBox 113">
            <a:extLst>
              <a:ext uri="{FF2B5EF4-FFF2-40B4-BE49-F238E27FC236}">
                <a16:creationId xmlns:a16="http://schemas.microsoft.com/office/drawing/2014/main" id="{FFA0BAF7-C6CE-23D1-C33E-8EF1C933A288}"/>
              </a:ext>
            </a:extLst>
          </p:cNvPr>
          <p:cNvSpPr txBox="1"/>
          <p:nvPr/>
        </p:nvSpPr>
        <p:spPr>
          <a:xfrm>
            <a:off x="6051882" y="2988000"/>
            <a:ext cx="1428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DET</a:t>
            </a:r>
          </a:p>
        </p:txBody>
      </p:sp>
      <p:sp>
        <p:nvSpPr>
          <p:cNvPr id="33" name="TextBox 113">
            <a:extLst>
              <a:ext uri="{FF2B5EF4-FFF2-40B4-BE49-F238E27FC236}">
                <a16:creationId xmlns:a16="http://schemas.microsoft.com/office/drawing/2014/main" id="{48A899A2-B4E7-60AF-5282-B2680D178715}"/>
              </a:ext>
            </a:extLst>
          </p:cNvPr>
          <p:cNvSpPr txBox="1"/>
          <p:nvPr/>
        </p:nvSpPr>
        <p:spPr>
          <a:xfrm>
            <a:off x="8068595" y="2988000"/>
            <a:ext cx="1421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alpha val="40000"/>
                  </a:schemeClr>
                </a:solidFill>
              </a:rPr>
              <a:t>RND(OPE)</a:t>
            </a:r>
          </a:p>
        </p:txBody>
      </p:sp>
      <p:sp>
        <p:nvSpPr>
          <p:cNvPr id="34" name="TextBox 113">
            <a:extLst>
              <a:ext uri="{FF2B5EF4-FFF2-40B4-BE49-F238E27FC236}">
                <a16:creationId xmlns:a16="http://schemas.microsoft.com/office/drawing/2014/main" id="{33C7E9C5-B9E8-C8DF-9A45-B079947E87CD}"/>
              </a:ext>
            </a:extLst>
          </p:cNvPr>
          <p:cNvSpPr txBox="1"/>
          <p:nvPr/>
        </p:nvSpPr>
        <p:spPr>
          <a:xfrm>
            <a:off x="10077615" y="2988000"/>
            <a:ext cx="992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alpha val="40000"/>
                  </a:schemeClr>
                </a:solidFill>
              </a:rPr>
              <a:t>HOM</a:t>
            </a:r>
          </a:p>
        </p:txBody>
      </p:sp>
      <p:sp>
        <p:nvSpPr>
          <p:cNvPr id="44" name="Text Box 84">
            <a:extLst>
              <a:ext uri="{FF2B5EF4-FFF2-40B4-BE49-F238E27FC236}">
                <a16:creationId xmlns:a16="http://schemas.microsoft.com/office/drawing/2014/main" id="{1373C430-4D20-BBD2-E672-F8B2546C27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7806" y="3676298"/>
            <a:ext cx="31242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SELECT * FROM table1 WHERE col3 = </a:t>
            </a:r>
            <a:r>
              <a:rPr lang="en-US" dirty="0">
                <a:solidFill>
                  <a:srgbClr val="00B0F0"/>
                </a:solidFill>
                <a:latin typeface="+mn-lt"/>
                <a:ea typeface="Arial Unicode MS" pitchFamily="34" charset="-128"/>
                <a:cs typeface="Arial"/>
              </a:rPr>
              <a:t>x5a8c34</a:t>
            </a:r>
          </a:p>
        </p:txBody>
      </p:sp>
      <p:cxnSp>
        <p:nvCxnSpPr>
          <p:cNvPr id="23" name="连接符: 曲线 22">
            <a:extLst>
              <a:ext uri="{FF2B5EF4-FFF2-40B4-BE49-F238E27FC236}">
                <a16:creationId xmlns:a16="http://schemas.microsoft.com/office/drawing/2014/main" id="{A0418E51-1186-94D6-E150-9F56C27D49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2084037" y="4819782"/>
            <a:ext cx="3738028" cy="533400"/>
          </a:xfrm>
          <a:prstGeom prst="curvedConnector3">
            <a:avLst/>
          </a:prstGeom>
          <a:ln w="15875">
            <a:solidFill>
              <a:schemeClr val="bg1"/>
            </a:solidFill>
            <a:prstDash val="sysDash"/>
            <a:tailEnd type="triangle"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6A482214-8E67-CC80-F14C-547FF1E69A8D}"/>
              </a:ext>
            </a:extLst>
          </p:cNvPr>
          <p:cNvSpPr txBox="1"/>
          <p:nvPr/>
        </p:nvSpPr>
        <p:spPr>
          <a:xfrm>
            <a:off x="5493889" y="5309051"/>
            <a:ext cx="26287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The </a:t>
            </a:r>
            <a:r>
              <a:rPr lang="en-US" sz="16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entire</a:t>
            </a:r>
            <a:r>
              <a:rPr lang="en-US" sz="1600" dirty="0">
                <a:solidFill>
                  <a:schemeClr val="bg1"/>
                </a:solidFill>
              </a:rPr>
              <a:t> column will be reduced to DET</a:t>
            </a:r>
          </a:p>
        </p:txBody>
      </p:sp>
      <p:sp>
        <p:nvSpPr>
          <p:cNvPr id="24" name="Text Box 84">
            <a:extLst>
              <a:ext uri="{FF2B5EF4-FFF2-40B4-BE49-F238E27FC236}">
                <a16:creationId xmlns:a16="http://schemas.microsoft.com/office/drawing/2014/main" id="{94E255C1-49E2-0EB8-CC10-81546C97A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402" y="3699459"/>
            <a:ext cx="249640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SELECT * FROM </a:t>
            </a:r>
            <a:r>
              <a:rPr lang="en-US" dirty="0" err="1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emp</a:t>
            </a:r>
            <a:r>
              <a:rPr lang="en-US" dirty="0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 WHERE salary =  100</a:t>
            </a:r>
          </a:p>
        </p:txBody>
      </p:sp>
      <p:sp>
        <p:nvSpPr>
          <p:cNvPr id="26" name="Rounded Rectangle 212">
            <a:extLst>
              <a:ext uri="{FF2B5EF4-FFF2-40B4-BE49-F238E27FC236}">
                <a16:creationId xmlns:a16="http://schemas.microsoft.com/office/drawing/2014/main" id="{32C2168E-579F-F311-5734-DB57C11296CA}"/>
              </a:ext>
            </a:extLst>
          </p:cNvPr>
          <p:cNvSpPr/>
          <p:nvPr/>
        </p:nvSpPr>
        <p:spPr>
          <a:xfrm>
            <a:off x="1017237" y="4819782"/>
            <a:ext cx="1066800" cy="533400"/>
          </a:xfrm>
          <a:prstGeom prst="round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Proxy</a:t>
            </a:r>
          </a:p>
        </p:txBody>
      </p:sp>
      <p:cxnSp>
        <p:nvCxnSpPr>
          <p:cNvPr id="27" name="Straight Arrow Connector 215">
            <a:extLst>
              <a:ext uri="{FF2B5EF4-FFF2-40B4-BE49-F238E27FC236}">
                <a16:creationId xmlns:a16="http://schemas.microsoft.com/office/drawing/2014/main" id="{89590771-C775-8B30-2BFC-A68E8DA72B3C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>
            <a:off x="1549604" y="4345790"/>
            <a:ext cx="1033" cy="473992"/>
          </a:xfrm>
          <a:prstGeom prst="straightConnector1">
            <a:avLst/>
          </a:prstGeom>
          <a:ln w="15875"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17">
            <a:extLst>
              <a:ext uri="{FF2B5EF4-FFF2-40B4-BE49-F238E27FC236}">
                <a16:creationId xmlns:a16="http://schemas.microsoft.com/office/drawing/2014/main" id="{C0593C64-159F-0980-446E-2CCA052A094C}"/>
              </a:ext>
            </a:extLst>
          </p:cNvPr>
          <p:cNvCxnSpPr>
            <a:cxnSpLocks/>
          </p:cNvCxnSpPr>
          <p:nvPr/>
        </p:nvCxnSpPr>
        <p:spPr>
          <a:xfrm>
            <a:off x="3758603" y="5794676"/>
            <a:ext cx="2309460" cy="0"/>
          </a:xfrm>
          <a:prstGeom prst="straightConnector1">
            <a:avLst/>
          </a:prstGeom>
          <a:ln>
            <a:prstDash val="sysDash"/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Rounded Rectangle 97">
            <a:extLst>
              <a:ext uri="{FF2B5EF4-FFF2-40B4-BE49-F238E27FC236}">
                <a16:creationId xmlns:a16="http://schemas.microsoft.com/office/drawing/2014/main" id="{93067EF7-B08F-43B9-AAF7-228CF37FF917}"/>
              </a:ext>
            </a:extLst>
          </p:cNvPr>
          <p:cNvSpPr/>
          <p:nvPr/>
        </p:nvSpPr>
        <p:spPr>
          <a:xfrm>
            <a:off x="864828" y="2895869"/>
            <a:ext cx="1371600" cy="457200"/>
          </a:xfrm>
          <a:prstGeom prst="round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</a:t>
            </a:r>
          </a:p>
        </p:txBody>
      </p:sp>
      <p:cxnSp>
        <p:nvCxnSpPr>
          <p:cNvPr id="30" name="Straight Arrow Connector 99">
            <a:extLst>
              <a:ext uri="{FF2B5EF4-FFF2-40B4-BE49-F238E27FC236}">
                <a16:creationId xmlns:a16="http://schemas.microsoft.com/office/drawing/2014/main" id="{09B20584-AD17-4E8B-CEE6-A3C937A1FAE5}"/>
              </a:ext>
            </a:extLst>
          </p:cNvPr>
          <p:cNvCxnSpPr>
            <a:cxnSpLocks/>
            <a:stCxn id="29" idx="2"/>
            <a:endCxn id="24" idx="0"/>
          </p:cNvCxnSpPr>
          <p:nvPr/>
        </p:nvCxnSpPr>
        <p:spPr>
          <a:xfrm flipH="1">
            <a:off x="1549604" y="3353069"/>
            <a:ext cx="1024" cy="346390"/>
          </a:xfrm>
          <a:prstGeom prst="straightConnector1">
            <a:avLst/>
          </a:prstGeom>
          <a:ln w="15875"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2E096827-CB27-55EC-9E8B-56D28D1A31CE}"/>
              </a:ext>
            </a:extLst>
          </p:cNvPr>
          <p:cNvCxnSpPr>
            <a:cxnSpLocks/>
          </p:cNvCxnSpPr>
          <p:nvPr/>
        </p:nvCxnSpPr>
        <p:spPr>
          <a:xfrm>
            <a:off x="3598212" y="4412202"/>
            <a:ext cx="0" cy="1609581"/>
          </a:xfrm>
          <a:prstGeom prst="line">
            <a:avLst/>
          </a:prstGeom>
          <a:ln w="222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6" name="Straight Arrow Connector 217">
            <a:extLst>
              <a:ext uri="{FF2B5EF4-FFF2-40B4-BE49-F238E27FC236}">
                <a16:creationId xmlns:a16="http://schemas.microsoft.com/office/drawing/2014/main" id="{E7334451-F546-5D91-0C5A-0B31B51DFD1B}"/>
              </a:ext>
            </a:extLst>
          </p:cNvPr>
          <p:cNvCxnSpPr>
            <a:cxnSpLocks/>
          </p:cNvCxnSpPr>
          <p:nvPr/>
        </p:nvCxnSpPr>
        <p:spPr>
          <a:xfrm flipH="1">
            <a:off x="1210879" y="5794676"/>
            <a:ext cx="2167928" cy="0"/>
          </a:xfrm>
          <a:prstGeom prst="straightConnector1">
            <a:avLst/>
          </a:prstGeom>
          <a:ln w="19050" cap="flat" cmpd="sng" algn="ctr">
            <a:solidFill>
              <a:schemeClr val="accent6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89748038-93A1-7646-E23F-D442C95B2908}"/>
              </a:ext>
            </a:extLst>
          </p:cNvPr>
          <p:cNvSpPr txBox="1"/>
          <p:nvPr/>
        </p:nvSpPr>
        <p:spPr>
          <a:xfrm>
            <a:off x="3758603" y="5794676"/>
            <a:ext cx="1620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Untrusted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0519A3DD-6749-C2B6-AFCF-D48CBD072D9C}"/>
              </a:ext>
            </a:extLst>
          </p:cNvPr>
          <p:cNvSpPr txBox="1"/>
          <p:nvPr/>
        </p:nvSpPr>
        <p:spPr>
          <a:xfrm>
            <a:off x="1838055" y="5783310"/>
            <a:ext cx="1620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</a:rPr>
              <a:t>Trusted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DCA5012-5553-57C4-3457-7E483BB578FD}"/>
              </a:ext>
            </a:extLst>
          </p:cNvPr>
          <p:cNvSpPr txBox="1"/>
          <p:nvPr/>
        </p:nvSpPr>
        <p:spPr>
          <a:xfrm>
            <a:off x="1126800" y="1659600"/>
            <a:ext cx="1032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Search process</a:t>
            </a:r>
          </a:p>
        </p:txBody>
      </p:sp>
    </p:spTree>
    <p:extLst>
      <p:ext uri="{BB962C8B-B14F-4D97-AF65-F5344CB8AC3E}">
        <p14:creationId xmlns:p14="http://schemas.microsoft.com/office/powerpoint/2010/main" val="2490446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261224" y="4577975"/>
            <a:ext cx="7539349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F3DFD99-6AE7-919E-FD87-34298BC5B1FF}"/>
              </a:ext>
            </a:extLst>
          </p:cNvPr>
          <p:cNvSpPr txBox="1"/>
          <p:nvPr/>
        </p:nvSpPr>
        <p:spPr>
          <a:xfrm>
            <a:off x="4603468" y="4741948"/>
            <a:ext cx="6829520" cy="8620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…</a:t>
            </a:r>
            <a:r>
              <a:rPr lang="en-US" altLang="zh-CN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even on a daily basis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33EE0D7-85D0-D506-D1D5-4852F60268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2857"/>
          <a:stretch/>
        </p:blipFill>
        <p:spPr>
          <a:xfrm>
            <a:off x="317636" y="321734"/>
            <a:ext cx="3797570" cy="201055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CBDCDC7-72EC-2A93-6786-F9C9EA2BEA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1270"/>
          <a:stretch/>
        </p:blipFill>
        <p:spPr>
          <a:xfrm>
            <a:off x="317634" y="2422097"/>
            <a:ext cx="3794760" cy="201380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9E47E62-9F23-A9EC-E117-988B3EDBEF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77" r="37376" b="-1"/>
          <a:stretch/>
        </p:blipFill>
        <p:spPr>
          <a:xfrm>
            <a:off x="4202549" y="321732"/>
            <a:ext cx="3793472" cy="411132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3AA85D2-C4F9-7D91-D53E-4A9990B3073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986" r="16038" b="4"/>
          <a:stretch/>
        </p:blipFill>
        <p:spPr>
          <a:xfrm>
            <a:off x="8086176" y="321733"/>
            <a:ext cx="3797984" cy="411132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E1C38FD-5C00-E1AA-C8D0-1BDBD75AC8D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" b="13851"/>
          <a:stretch/>
        </p:blipFill>
        <p:spPr>
          <a:xfrm>
            <a:off x="317634" y="4525715"/>
            <a:ext cx="3794760" cy="2010551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19934" y="5694097"/>
            <a:ext cx="54864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23225569-C47D-E518-F08D-42A2683205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0E0F26-09D6-4568-BCC6-E372BC1CA794}" type="slidenum">
              <a:rPr lang="en-HK" smtClean="0"/>
              <a:t>3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7399297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CryptDB: an example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30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  <a:endParaRPr lang="en-HK" sz="1000" dirty="0">
              <a:solidFill>
                <a:schemeClr val="bg1"/>
              </a:solidFill>
            </a:endParaRPr>
          </a:p>
        </p:txBody>
      </p:sp>
      <p:graphicFrame>
        <p:nvGraphicFramePr>
          <p:cNvPr id="31" name="表格 3">
            <a:extLst>
              <a:ext uri="{FF2B5EF4-FFF2-40B4-BE49-F238E27FC236}">
                <a16:creationId xmlns:a16="http://schemas.microsoft.com/office/drawing/2014/main" id="{50FF026E-C986-0AEF-FC7F-2669AD5E75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248452"/>
              </p:ext>
            </p:extLst>
          </p:nvPr>
        </p:nvGraphicFramePr>
        <p:xfrm>
          <a:off x="5822063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salary_onion3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ramond" pitchFamily="18" charset="0"/>
                        </a:rPr>
                        <a:t>x934bc1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pubtzg8e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rgbClr val="00B0F0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mk3o3o4w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Garamond" pitchFamily="18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x84a21c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amri5idd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rgbClr val="00B0F0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y6plicde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32" name="TextBox 113">
            <a:extLst>
              <a:ext uri="{FF2B5EF4-FFF2-40B4-BE49-F238E27FC236}">
                <a16:creationId xmlns:a16="http://schemas.microsoft.com/office/drawing/2014/main" id="{FFA0BAF7-C6CE-23D1-C33E-8EF1C933A288}"/>
              </a:ext>
            </a:extLst>
          </p:cNvPr>
          <p:cNvSpPr txBox="1"/>
          <p:nvPr/>
        </p:nvSpPr>
        <p:spPr>
          <a:xfrm>
            <a:off x="6051882" y="2988000"/>
            <a:ext cx="1428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DET</a:t>
            </a:r>
          </a:p>
        </p:txBody>
      </p:sp>
      <p:sp>
        <p:nvSpPr>
          <p:cNvPr id="33" name="TextBox 113">
            <a:extLst>
              <a:ext uri="{FF2B5EF4-FFF2-40B4-BE49-F238E27FC236}">
                <a16:creationId xmlns:a16="http://schemas.microsoft.com/office/drawing/2014/main" id="{48A899A2-B4E7-60AF-5282-B2680D178715}"/>
              </a:ext>
            </a:extLst>
          </p:cNvPr>
          <p:cNvSpPr txBox="1"/>
          <p:nvPr/>
        </p:nvSpPr>
        <p:spPr>
          <a:xfrm>
            <a:off x="8068595" y="2988000"/>
            <a:ext cx="1421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RND(OPE)</a:t>
            </a:r>
          </a:p>
        </p:txBody>
      </p:sp>
      <p:sp>
        <p:nvSpPr>
          <p:cNvPr id="34" name="TextBox 113">
            <a:extLst>
              <a:ext uri="{FF2B5EF4-FFF2-40B4-BE49-F238E27FC236}">
                <a16:creationId xmlns:a16="http://schemas.microsoft.com/office/drawing/2014/main" id="{33C7E9C5-B9E8-C8DF-9A45-B079947E87CD}"/>
              </a:ext>
            </a:extLst>
          </p:cNvPr>
          <p:cNvSpPr txBox="1"/>
          <p:nvPr/>
        </p:nvSpPr>
        <p:spPr>
          <a:xfrm>
            <a:off x="10077615" y="2988000"/>
            <a:ext cx="992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HOM</a:t>
            </a:r>
          </a:p>
        </p:txBody>
      </p:sp>
      <p:sp>
        <p:nvSpPr>
          <p:cNvPr id="21" name="Text Box 84">
            <a:extLst>
              <a:ext uri="{FF2B5EF4-FFF2-40B4-BE49-F238E27FC236}">
                <a16:creationId xmlns:a16="http://schemas.microsoft.com/office/drawing/2014/main" id="{399DDD0C-9D77-A39C-2333-645D05D12B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402" y="3699459"/>
            <a:ext cx="249640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SELECT * FROM emp WHERE salary 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Arial Unicode MS" pitchFamily="34" charset="-128"/>
                <a:cs typeface="Calibri Light" panose="020F0302020204030204" pitchFamily="34" charset="0"/>
              </a:rPr>
              <a:t>≥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Arial Unicode MS" pitchFamily="34" charset="-128"/>
                <a:cs typeface="Calibri Light" panose="020F030202020403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100</a:t>
            </a:r>
          </a:p>
        </p:txBody>
      </p:sp>
      <p:sp>
        <p:nvSpPr>
          <p:cNvPr id="22" name="Rounded Rectangle 212">
            <a:extLst>
              <a:ext uri="{FF2B5EF4-FFF2-40B4-BE49-F238E27FC236}">
                <a16:creationId xmlns:a16="http://schemas.microsoft.com/office/drawing/2014/main" id="{CE44F69F-D683-A0FD-4994-0444520C7795}"/>
              </a:ext>
            </a:extLst>
          </p:cNvPr>
          <p:cNvSpPr/>
          <p:nvPr/>
        </p:nvSpPr>
        <p:spPr>
          <a:xfrm>
            <a:off x="1017237" y="4819782"/>
            <a:ext cx="1066800" cy="533400"/>
          </a:xfrm>
          <a:prstGeom prst="round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Proxy</a:t>
            </a:r>
          </a:p>
        </p:txBody>
      </p:sp>
      <p:cxnSp>
        <p:nvCxnSpPr>
          <p:cNvPr id="35" name="Straight Arrow Connector 215">
            <a:extLst>
              <a:ext uri="{FF2B5EF4-FFF2-40B4-BE49-F238E27FC236}">
                <a16:creationId xmlns:a16="http://schemas.microsoft.com/office/drawing/2014/main" id="{738BA657-D5C3-475B-85E7-EC1586DBF4C6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>
            <a:off x="1549604" y="4345790"/>
            <a:ext cx="1033" cy="473992"/>
          </a:xfrm>
          <a:prstGeom prst="straightConnector1">
            <a:avLst/>
          </a:prstGeom>
          <a:ln w="15875"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97">
            <a:extLst>
              <a:ext uri="{FF2B5EF4-FFF2-40B4-BE49-F238E27FC236}">
                <a16:creationId xmlns:a16="http://schemas.microsoft.com/office/drawing/2014/main" id="{F11A08B6-1DD5-9DB7-1442-868C82F60741}"/>
              </a:ext>
            </a:extLst>
          </p:cNvPr>
          <p:cNvSpPr/>
          <p:nvPr/>
        </p:nvSpPr>
        <p:spPr>
          <a:xfrm>
            <a:off x="864828" y="2895869"/>
            <a:ext cx="1371600" cy="457200"/>
          </a:xfrm>
          <a:prstGeom prst="round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</a:t>
            </a:r>
          </a:p>
        </p:txBody>
      </p:sp>
      <p:cxnSp>
        <p:nvCxnSpPr>
          <p:cNvPr id="38" name="Straight Arrow Connector 99">
            <a:extLst>
              <a:ext uri="{FF2B5EF4-FFF2-40B4-BE49-F238E27FC236}">
                <a16:creationId xmlns:a16="http://schemas.microsoft.com/office/drawing/2014/main" id="{27BCF1B3-E306-45A4-3969-F4504910B71A}"/>
              </a:ext>
            </a:extLst>
          </p:cNvPr>
          <p:cNvCxnSpPr>
            <a:cxnSpLocks/>
            <a:stCxn id="37" idx="2"/>
            <a:endCxn id="21" idx="0"/>
          </p:cNvCxnSpPr>
          <p:nvPr/>
        </p:nvCxnSpPr>
        <p:spPr>
          <a:xfrm flipH="1">
            <a:off x="1549604" y="3353069"/>
            <a:ext cx="1024" cy="346390"/>
          </a:xfrm>
          <a:prstGeom prst="straightConnector1">
            <a:avLst/>
          </a:prstGeom>
          <a:ln w="15875"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9C231643-EE0F-FF4C-7CE3-AE3D00F73BFE}"/>
              </a:ext>
            </a:extLst>
          </p:cNvPr>
          <p:cNvCxnSpPr>
            <a:cxnSpLocks/>
          </p:cNvCxnSpPr>
          <p:nvPr/>
        </p:nvCxnSpPr>
        <p:spPr>
          <a:xfrm>
            <a:off x="3585523" y="2715049"/>
            <a:ext cx="12689" cy="3306734"/>
          </a:xfrm>
          <a:prstGeom prst="line">
            <a:avLst/>
          </a:prstGeom>
          <a:ln w="222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217">
            <a:extLst>
              <a:ext uri="{FF2B5EF4-FFF2-40B4-BE49-F238E27FC236}">
                <a16:creationId xmlns:a16="http://schemas.microsoft.com/office/drawing/2014/main" id="{E94FB3AE-FD00-C331-DD74-5E758A019430}"/>
              </a:ext>
            </a:extLst>
          </p:cNvPr>
          <p:cNvCxnSpPr>
            <a:cxnSpLocks/>
          </p:cNvCxnSpPr>
          <p:nvPr/>
        </p:nvCxnSpPr>
        <p:spPr>
          <a:xfrm>
            <a:off x="3758603" y="5794676"/>
            <a:ext cx="1756372" cy="0"/>
          </a:xfrm>
          <a:prstGeom prst="straightConnector1">
            <a:avLst/>
          </a:prstGeom>
          <a:ln>
            <a:solidFill>
              <a:schemeClr val="accent6">
                <a:alpha val="4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17">
            <a:extLst>
              <a:ext uri="{FF2B5EF4-FFF2-40B4-BE49-F238E27FC236}">
                <a16:creationId xmlns:a16="http://schemas.microsoft.com/office/drawing/2014/main" id="{450A595F-4D9F-3870-656B-8C2EDDC0E314}"/>
              </a:ext>
            </a:extLst>
          </p:cNvPr>
          <p:cNvCxnSpPr>
            <a:cxnSpLocks/>
          </p:cNvCxnSpPr>
          <p:nvPr/>
        </p:nvCxnSpPr>
        <p:spPr>
          <a:xfrm flipH="1">
            <a:off x="1210879" y="5794676"/>
            <a:ext cx="2167928" cy="0"/>
          </a:xfrm>
          <a:prstGeom prst="straightConnector1">
            <a:avLst/>
          </a:prstGeom>
          <a:ln w="19050" cap="flat" cmpd="sng" algn="ctr">
            <a:solidFill>
              <a:schemeClr val="accent6">
                <a:alpha val="40000"/>
              </a:schemeClr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83F4AC34-C137-76FC-72E0-624D56EB0AE4}"/>
              </a:ext>
            </a:extLst>
          </p:cNvPr>
          <p:cNvSpPr txBox="1"/>
          <p:nvPr/>
        </p:nvSpPr>
        <p:spPr>
          <a:xfrm>
            <a:off x="3758603" y="5794676"/>
            <a:ext cx="1620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>
                    <a:alpha val="40000"/>
                  </a:srgbClr>
                </a:solidFill>
              </a:rPr>
              <a:t>Untrusted</a:t>
            </a:r>
            <a:endParaRPr lang="en-US" dirty="0">
              <a:solidFill>
                <a:srgbClr val="C00000">
                  <a:alpha val="40000"/>
                </a:srgb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440376F-359F-B628-21F5-A81CD82AB34E}"/>
              </a:ext>
            </a:extLst>
          </p:cNvPr>
          <p:cNvSpPr txBox="1"/>
          <p:nvPr/>
        </p:nvSpPr>
        <p:spPr>
          <a:xfrm>
            <a:off x="1838055" y="5783310"/>
            <a:ext cx="1620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dirty="0">
                <a:solidFill>
                  <a:schemeClr val="accent6">
                    <a:alpha val="40000"/>
                  </a:schemeClr>
                </a:solidFill>
              </a:rPr>
              <a:t>Trusted</a:t>
            </a:r>
            <a:endParaRPr lang="en-US" dirty="0">
              <a:solidFill>
                <a:schemeClr val="accent6">
                  <a:alpha val="40000"/>
                </a:schemeClr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505F548-4C4A-E884-3543-C25CF336C90F}"/>
              </a:ext>
            </a:extLst>
          </p:cNvPr>
          <p:cNvSpPr txBox="1"/>
          <p:nvPr/>
        </p:nvSpPr>
        <p:spPr>
          <a:xfrm>
            <a:off x="1126800" y="1659600"/>
            <a:ext cx="1032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Search process</a:t>
            </a:r>
          </a:p>
        </p:txBody>
      </p:sp>
    </p:spTree>
    <p:extLst>
      <p:ext uri="{BB962C8B-B14F-4D97-AF65-F5344CB8AC3E}">
        <p14:creationId xmlns:p14="http://schemas.microsoft.com/office/powerpoint/2010/main" val="33647405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CryptDB: an example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31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  <a:endParaRPr lang="en-HK" sz="1000" dirty="0">
              <a:solidFill>
                <a:schemeClr val="bg1"/>
              </a:solidFill>
            </a:endParaRPr>
          </a:p>
        </p:txBody>
      </p:sp>
      <p:graphicFrame>
        <p:nvGraphicFramePr>
          <p:cNvPr id="31" name="表格 3">
            <a:extLst>
              <a:ext uri="{FF2B5EF4-FFF2-40B4-BE49-F238E27FC236}">
                <a16:creationId xmlns:a16="http://schemas.microsoft.com/office/drawing/2014/main" id="{50FF026E-C986-0AEF-FC7F-2669AD5E75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616561"/>
              </p:ext>
            </p:extLst>
          </p:nvPr>
        </p:nvGraphicFramePr>
        <p:xfrm>
          <a:off x="5822063" y="3429000"/>
          <a:ext cx="5799329" cy="1849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43723">
                  <a:extLst>
                    <a:ext uri="{9D8B030D-6E8A-4147-A177-3AD203B41FA5}">
                      <a16:colId xmlns:a16="http://schemas.microsoft.com/office/drawing/2014/main" val="2835022625"/>
                    </a:ext>
                  </a:extLst>
                </a:gridCol>
                <a:gridCol w="1843723">
                  <a:extLst>
                    <a:ext uri="{9D8B030D-6E8A-4147-A177-3AD203B41FA5}">
                      <a16:colId xmlns:a16="http://schemas.microsoft.com/office/drawing/2014/main" val="2469982244"/>
                    </a:ext>
                  </a:extLst>
                </a:gridCol>
                <a:gridCol w="2111883">
                  <a:extLst>
                    <a:ext uri="{9D8B030D-6E8A-4147-A177-3AD203B41FA5}">
                      <a16:colId xmlns:a16="http://schemas.microsoft.com/office/drawing/2014/main" val="291296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salary_onion1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/>
                          </a:solidFill>
                        </a:rPr>
                        <a:t>salary_onion2</a:t>
                      </a:r>
                      <a:endParaRPr lang="en-US" sz="1800" b="1" kern="1200" dirty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ysClr val="windowText" lastClr="000000">
                              <a:alpha val="40000"/>
                            </a:sysClr>
                          </a:solidFill>
                        </a:rPr>
                        <a:t>salary_onion3</a:t>
                      </a:r>
                      <a:endParaRPr lang="en-US" sz="1800" b="1" kern="1200" dirty="0">
                        <a:solidFill>
                          <a:sysClr val="windowText" lastClr="000000">
                            <a:alpha val="40000"/>
                          </a:sys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70AD47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9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ramond" pitchFamily="18" charset="0"/>
                        </a:rPr>
                        <a:t>x934bc1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x1eab81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>
                              <a:alpha val="40000"/>
                            </a:schemeClr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7fp35ixipc92…ob1</a:t>
                      </a:r>
                    </a:p>
                  </a:txBody>
                  <a:tcPr anchor="ctr">
                    <a:solidFill>
                      <a:srgbClr val="EBF1E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94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rgbClr val="00B0F0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rgbClr val="00B0F0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x638e54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>
                              <a:alpha val="40000"/>
                            </a:schemeClr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xp2kshf8gefn…4a1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962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x84a21c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rgbClr val="00B0F0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x922eb4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>
                              <a:alpha val="40000"/>
                            </a:schemeClr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lu13iiiqlby2…x22</a:t>
                      </a:r>
                    </a:p>
                  </a:txBody>
                  <a:tcPr anchor="ctr">
                    <a:solidFill>
                      <a:schemeClr val="accent6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512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rgbClr val="00B0F0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x5a8c34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ct val="50000"/>
                        </a:spcBef>
                      </a:pPr>
                      <a:r>
                        <a:rPr lang="en-US" sz="1800" kern="1200" dirty="0">
                          <a:solidFill>
                            <a:srgbClr val="00B0F0"/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x638e54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>
                              <a:alpha val="40000"/>
                            </a:schemeClr>
                          </a:solidFill>
                          <a:latin typeface="Garamond" pitchFamily="18" charset="0"/>
                          <a:ea typeface="+mn-ea"/>
                          <a:cs typeface="+mn-cs"/>
                        </a:rPr>
                        <a:t>q76k8mt7v10c…nv4</a:t>
                      </a:r>
                    </a:p>
                  </a:txBody>
                  <a:tcPr anchor="ctr">
                    <a:solidFill>
                      <a:schemeClr val="lt1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059389"/>
                  </a:ext>
                </a:extLst>
              </a:tr>
            </a:tbl>
          </a:graphicData>
        </a:graphic>
      </p:graphicFrame>
      <p:sp>
        <p:nvSpPr>
          <p:cNvPr id="32" name="TextBox 113">
            <a:extLst>
              <a:ext uri="{FF2B5EF4-FFF2-40B4-BE49-F238E27FC236}">
                <a16:creationId xmlns:a16="http://schemas.microsoft.com/office/drawing/2014/main" id="{FFA0BAF7-C6CE-23D1-C33E-8EF1C933A288}"/>
              </a:ext>
            </a:extLst>
          </p:cNvPr>
          <p:cNvSpPr txBox="1"/>
          <p:nvPr/>
        </p:nvSpPr>
        <p:spPr>
          <a:xfrm>
            <a:off x="6051882" y="2988000"/>
            <a:ext cx="1428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DET</a:t>
            </a:r>
          </a:p>
        </p:txBody>
      </p:sp>
      <p:sp>
        <p:nvSpPr>
          <p:cNvPr id="33" name="TextBox 113">
            <a:extLst>
              <a:ext uri="{FF2B5EF4-FFF2-40B4-BE49-F238E27FC236}">
                <a16:creationId xmlns:a16="http://schemas.microsoft.com/office/drawing/2014/main" id="{48A899A2-B4E7-60AF-5282-B2680D178715}"/>
              </a:ext>
            </a:extLst>
          </p:cNvPr>
          <p:cNvSpPr txBox="1"/>
          <p:nvPr/>
        </p:nvSpPr>
        <p:spPr>
          <a:xfrm>
            <a:off x="8068595" y="2988000"/>
            <a:ext cx="1421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OPE</a:t>
            </a:r>
          </a:p>
        </p:txBody>
      </p:sp>
      <p:sp>
        <p:nvSpPr>
          <p:cNvPr id="34" name="TextBox 113">
            <a:extLst>
              <a:ext uri="{FF2B5EF4-FFF2-40B4-BE49-F238E27FC236}">
                <a16:creationId xmlns:a16="http://schemas.microsoft.com/office/drawing/2014/main" id="{33C7E9C5-B9E8-C8DF-9A45-B079947E87CD}"/>
              </a:ext>
            </a:extLst>
          </p:cNvPr>
          <p:cNvSpPr txBox="1"/>
          <p:nvPr/>
        </p:nvSpPr>
        <p:spPr>
          <a:xfrm>
            <a:off x="10077615" y="2988000"/>
            <a:ext cx="992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alpha val="40000"/>
                  </a:schemeClr>
                </a:solidFill>
              </a:rPr>
              <a:t>HOM</a:t>
            </a:r>
          </a:p>
        </p:txBody>
      </p:sp>
      <p:sp>
        <p:nvSpPr>
          <p:cNvPr id="21" name="Text Box 84">
            <a:extLst>
              <a:ext uri="{FF2B5EF4-FFF2-40B4-BE49-F238E27FC236}">
                <a16:creationId xmlns:a16="http://schemas.microsoft.com/office/drawing/2014/main" id="{399DDD0C-9D77-A39C-2333-645D05D12B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402" y="3699459"/>
            <a:ext cx="249640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schemeClr val="bg1">
                    <a:alpha val="40000"/>
                  </a:schemeClr>
                </a:solidFill>
                <a:latin typeface="+mn-lt"/>
                <a:ea typeface="Arial Unicode MS" pitchFamily="34" charset="-128"/>
                <a:cs typeface="Arial"/>
              </a:rPr>
              <a:t>SELECT * FROM emp WHERE salary </a:t>
            </a:r>
            <a:r>
              <a:rPr lang="en-US" b="1" dirty="0">
                <a:solidFill>
                  <a:srgbClr val="FFFF00">
                    <a:alpha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Arial Unicode MS" pitchFamily="34" charset="-128"/>
                <a:cs typeface="Calibri Light" panose="020F0302020204030204" pitchFamily="34" charset="0"/>
              </a:rPr>
              <a:t>≥</a:t>
            </a:r>
            <a:r>
              <a:rPr lang="en-US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ea typeface="Arial Unicode MS" pitchFamily="34" charset="-128"/>
                <a:cs typeface="Calibri Light" panose="020F0302020204030204" pitchFamily="34" charset="0"/>
              </a:rPr>
              <a:t> </a:t>
            </a:r>
            <a:r>
              <a:rPr lang="en-US" dirty="0">
                <a:solidFill>
                  <a:schemeClr val="bg1">
                    <a:alpha val="40000"/>
                  </a:schemeClr>
                </a:solidFill>
                <a:latin typeface="+mn-lt"/>
                <a:ea typeface="Arial Unicode MS" pitchFamily="34" charset="-128"/>
                <a:cs typeface="Arial"/>
              </a:rPr>
              <a:t>100</a:t>
            </a:r>
          </a:p>
        </p:txBody>
      </p:sp>
      <p:sp>
        <p:nvSpPr>
          <p:cNvPr id="22" name="Rounded Rectangle 212">
            <a:extLst>
              <a:ext uri="{FF2B5EF4-FFF2-40B4-BE49-F238E27FC236}">
                <a16:creationId xmlns:a16="http://schemas.microsoft.com/office/drawing/2014/main" id="{CE44F69F-D683-A0FD-4994-0444520C7795}"/>
              </a:ext>
            </a:extLst>
          </p:cNvPr>
          <p:cNvSpPr/>
          <p:nvPr/>
        </p:nvSpPr>
        <p:spPr>
          <a:xfrm>
            <a:off x="1017237" y="4819782"/>
            <a:ext cx="1066800" cy="533400"/>
          </a:xfrm>
          <a:prstGeom prst="roundRect">
            <a:avLst/>
          </a:prstGeom>
          <a:gradFill>
            <a:gsLst>
              <a:gs pos="0">
                <a:schemeClr val="accent6">
                  <a:satMod val="103000"/>
                  <a:lumMod val="102000"/>
                  <a:tint val="94000"/>
                  <a:alpha val="40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  <a:alpha val="4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  <a:alpha val="40000"/>
                </a:schemeClr>
              </a:gs>
            </a:gsLst>
          </a:gradFill>
          <a:ln/>
          <a:effectLst>
            <a:outerShdw blurRad="57150" dist="19050" dir="5400000" algn="ctr" rotWithShape="0">
              <a:srgbClr val="000000">
                <a:alpha val="3000"/>
              </a:srgb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alpha val="40000"/>
                  </a:schemeClr>
                </a:solidFill>
              </a:rPr>
              <a:t>Proxy</a:t>
            </a:r>
            <a:endParaRPr lang="en-US" dirty="0">
              <a:solidFill>
                <a:schemeClr val="tx1">
                  <a:alpha val="40000"/>
                </a:schemeClr>
              </a:solidFill>
            </a:endParaRPr>
          </a:p>
        </p:txBody>
      </p:sp>
      <p:cxnSp>
        <p:nvCxnSpPr>
          <p:cNvPr id="35" name="Straight Arrow Connector 215">
            <a:extLst>
              <a:ext uri="{FF2B5EF4-FFF2-40B4-BE49-F238E27FC236}">
                <a16:creationId xmlns:a16="http://schemas.microsoft.com/office/drawing/2014/main" id="{738BA657-D5C3-475B-85E7-EC1586DBF4C6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>
            <a:off x="1549604" y="4345790"/>
            <a:ext cx="1033" cy="473992"/>
          </a:xfrm>
          <a:prstGeom prst="straightConnector1">
            <a:avLst/>
          </a:prstGeom>
          <a:ln w="15875">
            <a:solidFill>
              <a:schemeClr val="bg1">
                <a:alpha val="40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97">
            <a:extLst>
              <a:ext uri="{FF2B5EF4-FFF2-40B4-BE49-F238E27FC236}">
                <a16:creationId xmlns:a16="http://schemas.microsoft.com/office/drawing/2014/main" id="{F11A08B6-1DD5-9DB7-1442-868C82F60741}"/>
              </a:ext>
            </a:extLst>
          </p:cNvPr>
          <p:cNvSpPr/>
          <p:nvPr/>
        </p:nvSpPr>
        <p:spPr>
          <a:xfrm>
            <a:off x="864828" y="2895869"/>
            <a:ext cx="1371600" cy="457200"/>
          </a:xfrm>
          <a:prstGeom prst="roundRect">
            <a:avLst/>
          </a:prstGeom>
          <a:gradFill>
            <a:gsLst>
              <a:gs pos="0">
                <a:schemeClr val="accent6">
                  <a:satMod val="103000"/>
                  <a:lumMod val="102000"/>
                  <a:tint val="94000"/>
                  <a:alpha val="40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  <a:alpha val="4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  <a:alpha val="40000"/>
                </a:schemeClr>
              </a:gs>
            </a:gsLst>
          </a:gradFill>
          <a:ln/>
          <a:effectLst>
            <a:outerShdw blurRad="57150" dist="19050" dir="5400000" algn="ctr" rotWithShape="0">
              <a:srgbClr val="000000">
                <a:alpha val="3000"/>
              </a:srgb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40000"/>
                  </a:schemeClr>
                </a:solidFill>
              </a:rPr>
              <a:t>Application</a:t>
            </a:r>
          </a:p>
        </p:txBody>
      </p:sp>
      <p:cxnSp>
        <p:nvCxnSpPr>
          <p:cNvPr id="38" name="Straight Arrow Connector 99">
            <a:extLst>
              <a:ext uri="{FF2B5EF4-FFF2-40B4-BE49-F238E27FC236}">
                <a16:creationId xmlns:a16="http://schemas.microsoft.com/office/drawing/2014/main" id="{27BCF1B3-E306-45A4-3969-F4504910B71A}"/>
              </a:ext>
            </a:extLst>
          </p:cNvPr>
          <p:cNvCxnSpPr>
            <a:cxnSpLocks/>
            <a:stCxn id="37" idx="2"/>
            <a:endCxn id="21" idx="0"/>
          </p:cNvCxnSpPr>
          <p:nvPr/>
        </p:nvCxnSpPr>
        <p:spPr>
          <a:xfrm flipH="1">
            <a:off x="1549604" y="3353069"/>
            <a:ext cx="1024" cy="346390"/>
          </a:xfrm>
          <a:prstGeom prst="straightConnector1">
            <a:avLst/>
          </a:prstGeom>
          <a:ln w="15875">
            <a:solidFill>
              <a:schemeClr val="bg1">
                <a:alpha val="40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9C231643-EE0F-FF4C-7CE3-AE3D00F73BFE}"/>
              </a:ext>
            </a:extLst>
          </p:cNvPr>
          <p:cNvCxnSpPr>
            <a:cxnSpLocks/>
          </p:cNvCxnSpPr>
          <p:nvPr/>
        </p:nvCxnSpPr>
        <p:spPr>
          <a:xfrm>
            <a:off x="3585523" y="2715049"/>
            <a:ext cx="12689" cy="3306734"/>
          </a:xfrm>
          <a:prstGeom prst="line">
            <a:avLst/>
          </a:prstGeom>
          <a:ln w="22225" cap="flat" cmpd="sng" algn="ctr">
            <a:solidFill>
              <a:schemeClr val="bg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217">
            <a:extLst>
              <a:ext uri="{FF2B5EF4-FFF2-40B4-BE49-F238E27FC236}">
                <a16:creationId xmlns:a16="http://schemas.microsoft.com/office/drawing/2014/main" id="{E94FB3AE-FD00-C331-DD74-5E758A019430}"/>
              </a:ext>
            </a:extLst>
          </p:cNvPr>
          <p:cNvCxnSpPr>
            <a:cxnSpLocks/>
          </p:cNvCxnSpPr>
          <p:nvPr/>
        </p:nvCxnSpPr>
        <p:spPr>
          <a:xfrm>
            <a:off x="3758603" y="5794676"/>
            <a:ext cx="1756372" cy="0"/>
          </a:xfrm>
          <a:prstGeom prst="straightConnector1">
            <a:avLst/>
          </a:prstGeom>
          <a:ln>
            <a:solidFill>
              <a:schemeClr val="accent6">
                <a:alpha val="4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17">
            <a:extLst>
              <a:ext uri="{FF2B5EF4-FFF2-40B4-BE49-F238E27FC236}">
                <a16:creationId xmlns:a16="http://schemas.microsoft.com/office/drawing/2014/main" id="{450A595F-4D9F-3870-656B-8C2EDDC0E314}"/>
              </a:ext>
            </a:extLst>
          </p:cNvPr>
          <p:cNvCxnSpPr>
            <a:cxnSpLocks/>
          </p:cNvCxnSpPr>
          <p:nvPr/>
        </p:nvCxnSpPr>
        <p:spPr>
          <a:xfrm flipH="1">
            <a:off x="1210879" y="5794676"/>
            <a:ext cx="2167928" cy="0"/>
          </a:xfrm>
          <a:prstGeom prst="straightConnector1">
            <a:avLst/>
          </a:prstGeom>
          <a:ln w="19050" cap="flat" cmpd="sng" algn="ctr">
            <a:solidFill>
              <a:schemeClr val="accent6">
                <a:alpha val="40000"/>
              </a:schemeClr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83F4AC34-C137-76FC-72E0-624D56EB0AE4}"/>
              </a:ext>
            </a:extLst>
          </p:cNvPr>
          <p:cNvSpPr txBox="1"/>
          <p:nvPr/>
        </p:nvSpPr>
        <p:spPr>
          <a:xfrm>
            <a:off x="3758603" y="5794676"/>
            <a:ext cx="1620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>
                    <a:alpha val="40000"/>
                  </a:srgbClr>
                </a:solidFill>
              </a:rPr>
              <a:t>Untrusted</a:t>
            </a:r>
            <a:endParaRPr lang="en-US" dirty="0">
              <a:solidFill>
                <a:srgbClr val="C00000">
                  <a:alpha val="40000"/>
                </a:srgb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440376F-359F-B628-21F5-A81CD82AB34E}"/>
              </a:ext>
            </a:extLst>
          </p:cNvPr>
          <p:cNvSpPr txBox="1"/>
          <p:nvPr/>
        </p:nvSpPr>
        <p:spPr>
          <a:xfrm>
            <a:off x="1838055" y="5783310"/>
            <a:ext cx="1620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dirty="0">
                <a:solidFill>
                  <a:schemeClr val="accent6">
                    <a:alpha val="40000"/>
                  </a:schemeClr>
                </a:solidFill>
              </a:rPr>
              <a:t>Trusted</a:t>
            </a:r>
            <a:endParaRPr lang="en-US" dirty="0">
              <a:solidFill>
                <a:schemeClr val="accent6">
                  <a:alpha val="40000"/>
                </a:schemeClr>
              </a:solidFill>
            </a:endParaRPr>
          </a:p>
        </p:txBody>
      </p:sp>
      <p:cxnSp>
        <p:nvCxnSpPr>
          <p:cNvPr id="26" name="连接符: 曲线 25">
            <a:extLst>
              <a:ext uri="{FF2B5EF4-FFF2-40B4-BE49-F238E27FC236}">
                <a16:creationId xmlns:a16="http://schemas.microsoft.com/office/drawing/2014/main" id="{DF2C6818-09C5-A6A3-498B-BEAA082BC373}"/>
              </a:ext>
            </a:extLst>
          </p:cNvPr>
          <p:cNvCxnSpPr>
            <a:cxnSpLocks/>
          </p:cNvCxnSpPr>
          <p:nvPr/>
        </p:nvCxnSpPr>
        <p:spPr>
          <a:xfrm flipV="1">
            <a:off x="2084037" y="4353560"/>
            <a:ext cx="3738026" cy="732922"/>
          </a:xfrm>
          <a:prstGeom prst="curvedConnector3">
            <a:avLst/>
          </a:prstGeom>
          <a:ln w="15875"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Box 84">
            <a:extLst>
              <a:ext uri="{FF2B5EF4-FFF2-40B4-BE49-F238E27FC236}">
                <a16:creationId xmlns:a16="http://schemas.microsoft.com/office/drawing/2014/main" id="{27CFDFB9-8784-AA66-1D62-2509DAA720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7806" y="3676298"/>
            <a:ext cx="3124200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schemeClr val="bg1"/>
                </a:solidFill>
                <a:latin typeface="+mn-lt"/>
                <a:ea typeface="Arial Unicode MS" pitchFamily="34" charset="-128"/>
                <a:cs typeface="Arial"/>
              </a:rPr>
              <a:t>SELECT * FROM table1 WHERE col3 </a:t>
            </a:r>
            <a:r>
              <a:rPr lang="en-US" sz="2000" dirty="0">
                <a:solidFill>
                  <a:srgbClr val="00B0F0"/>
                </a:solidFill>
                <a:latin typeface="Garamond" pitchFamily="18" charset="0"/>
              </a:rPr>
              <a:t>≥</a:t>
            </a:r>
            <a:r>
              <a:rPr lang="en-US" sz="2000" dirty="0">
                <a:solidFill>
                  <a:srgbClr val="FFFF00"/>
                </a:solidFill>
                <a:latin typeface="+mn-lt"/>
                <a:ea typeface="Arial Unicode MS" pitchFamily="34" charset="-128"/>
                <a:cs typeface="Arial"/>
              </a:rPr>
              <a:t> </a:t>
            </a:r>
            <a:r>
              <a:rPr lang="en-US" sz="2000" dirty="0">
                <a:solidFill>
                  <a:srgbClr val="00B0F0"/>
                </a:solidFill>
                <a:latin typeface="Garamond" pitchFamily="18" charset="0"/>
              </a:rPr>
              <a:t>x638e54</a:t>
            </a:r>
            <a:endParaRPr lang="en-US" dirty="0">
              <a:solidFill>
                <a:srgbClr val="00B0F0"/>
              </a:solidFill>
              <a:latin typeface="Garamond" pitchFamily="18" charset="0"/>
            </a:endParaRPr>
          </a:p>
        </p:txBody>
      </p:sp>
      <p:cxnSp>
        <p:nvCxnSpPr>
          <p:cNvPr id="28" name="连接符: 曲线 27">
            <a:extLst>
              <a:ext uri="{FF2B5EF4-FFF2-40B4-BE49-F238E27FC236}">
                <a16:creationId xmlns:a16="http://schemas.microsoft.com/office/drawing/2014/main" id="{0D06FE8C-6C7E-503F-8FD1-D55C430ABC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2084037" y="4819782"/>
            <a:ext cx="3738028" cy="533400"/>
          </a:xfrm>
          <a:prstGeom prst="curvedConnector3">
            <a:avLst/>
          </a:prstGeom>
          <a:ln w="15875">
            <a:solidFill>
              <a:schemeClr val="bg1"/>
            </a:solidFill>
            <a:prstDash val="sysDash"/>
            <a:tailEnd type="triangle"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BCD4E26D-0895-BA0C-D457-F7B26BE76D78}"/>
              </a:ext>
            </a:extLst>
          </p:cNvPr>
          <p:cNvSpPr txBox="1"/>
          <p:nvPr/>
        </p:nvSpPr>
        <p:spPr>
          <a:xfrm>
            <a:off x="7407356" y="5286101"/>
            <a:ext cx="26287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The </a:t>
            </a:r>
            <a:r>
              <a:rPr lang="en-US" sz="16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entire</a:t>
            </a:r>
            <a:r>
              <a:rPr lang="en-US" sz="1600" dirty="0">
                <a:solidFill>
                  <a:schemeClr val="bg1"/>
                </a:solidFill>
              </a:rPr>
              <a:t> column will be reduced to </a:t>
            </a:r>
            <a:r>
              <a:rPr lang="en-US" altLang="zh-CN" sz="1600" dirty="0">
                <a:solidFill>
                  <a:schemeClr val="bg1"/>
                </a:solidFill>
              </a:rPr>
              <a:t>OPE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8514A6-DD68-164B-D05A-44C45EFD22BB}"/>
              </a:ext>
            </a:extLst>
          </p:cNvPr>
          <p:cNvSpPr txBox="1"/>
          <p:nvPr/>
        </p:nvSpPr>
        <p:spPr>
          <a:xfrm>
            <a:off x="1126800" y="1659600"/>
            <a:ext cx="1032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Search process</a:t>
            </a:r>
          </a:p>
        </p:txBody>
      </p:sp>
    </p:spTree>
    <p:extLst>
      <p:ext uri="{BB962C8B-B14F-4D97-AF65-F5344CB8AC3E}">
        <p14:creationId xmlns:p14="http://schemas.microsoft.com/office/powerpoint/2010/main" val="15719608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62565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Frequency attack against CryptDB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32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Naveed M. et al. Inference Attacks on Property-Preserving Encrypted Databases. CCS 2015.</a:t>
            </a:r>
          </a:p>
        </p:txBody>
      </p:sp>
      <p:graphicFrame>
        <p:nvGraphicFramePr>
          <p:cNvPr id="30" name="object 2">
            <a:extLst>
              <a:ext uri="{FF2B5EF4-FFF2-40B4-BE49-F238E27FC236}">
                <a16:creationId xmlns:a16="http://schemas.microsoft.com/office/drawing/2014/main" id="{990E53AB-1300-DACA-B375-6887BA42E2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7799653"/>
              </p:ext>
            </p:extLst>
          </p:nvPr>
        </p:nvGraphicFramePr>
        <p:xfrm>
          <a:off x="1111319" y="961081"/>
          <a:ext cx="1660455" cy="554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36" name="object 3">
            <a:extLst>
              <a:ext uri="{FF2B5EF4-FFF2-40B4-BE49-F238E27FC236}">
                <a16:creationId xmlns:a16="http://schemas.microsoft.com/office/drawing/2014/main" id="{37A035F8-1AC1-5D2D-7F56-C7BA4D72A802}"/>
              </a:ext>
            </a:extLst>
          </p:cNvPr>
          <p:cNvSpPr txBox="1"/>
          <p:nvPr/>
        </p:nvSpPr>
        <p:spPr>
          <a:xfrm>
            <a:off x="851590" y="2037644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A9AB3A0-A5EB-43C1-CE4E-4C981FA63DFA}"/>
              </a:ext>
            </a:extLst>
          </p:cNvPr>
          <p:cNvSpPr txBox="1"/>
          <p:nvPr/>
        </p:nvSpPr>
        <p:spPr>
          <a:xfrm>
            <a:off x="910797" y="622527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Encrypted</a:t>
            </a:r>
            <a:r>
              <a:rPr lang="en-US" sz="1600" spc="-35" dirty="0">
                <a:solidFill>
                  <a:schemeClr val="bg1"/>
                </a:solidFill>
              </a:rPr>
              <a:t> </a:t>
            </a:r>
            <a:r>
              <a:rPr lang="en-US" sz="1600" spc="-5" dirty="0">
                <a:solidFill>
                  <a:schemeClr val="bg1"/>
                </a:solidFill>
              </a:rPr>
              <a:t>Column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5607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62565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Frequency attack against CryptDB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33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Naveed M. et al. Inference Attacks on Property-Preserving Encrypted Databases. CCS 2015.</a:t>
            </a:r>
          </a:p>
        </p:txBody>
      </p:sp>
      <p:graphicFrame>
        <p:nvGraphicFramePr>
          <p:cNvPr id="30" name="object 2">
            <a:extLst>
              <a:ext uri="{FF2B5EF4-FFF2-40B4-BE49-F238E27FC236}">
                <a16:creationId xmlns:a16="http://schemas.microsoft.com/office/drawing/2014/main" id="{990E53AB-1300-DACA-B375-6887BA42E205}"/>
              </a:ext>
            </a:extLst>
          </p:cNvPr>
          <p:cNvGraphicFramePr>
            <a:graphicFrameLocks noGrp="1"/>
          </p:cNvGraphicFramePr>
          <p:nvPr/>
        </p:nvGraphicFramePr>
        <p:xfrm>
          <a:off x="1111319" y="961081"/>
          <a:ext cx="1660455" cy="554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36" name="object 3">
            <a:extLst>
              <a:ext uri="{FF2B5EF4-FFF2-40B4-BE49-F238E27FC236}">
                <a16:creationId xmlns:a16="http://schemas.microsoft.com/office/drawing/2014/main" id="{37A035F8-1AC1-5D2D-7F56-C7BA4D72A802}"/>
              </a:ext>
            </a:extLst>
          </p:cNvPr>
          <p:cNvSpPr txBox="1"/>
          <p:nvPr/>
        </p:nvSpPr>
        <p:spPr>
          <a:xfrm>
            <a:off x="851590" y="2037644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A9AB3A0-A5EB-43C1-CE4E-4C981FA63DFA}"/>
              </a:ext>
            </a:extLst>
          </p:cNvPr>
          <p:cNvSpPr txBox="1"/>
          <p:nvPr/>
        </p:nvSpPr>
        <p:spPr>
          <a:xfrm>
            <a:off x="910797" y="622527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Encrypted</a:t>
            </a:r>
            <a:r>
              <a:rPr lang="en-US" sz="1600" spc="-35" dirty="0">
                <a:solidFill>
                  <a:schemeClr val="bg1"/>
                </a:solidFill>
              </a:rPr>
              <a:t> </a:t>
            </a:r>
            <a:r>
              <a:rPr lang="en-US" sz="1600" spc="-5" dirty="0">
                <a:solidFill>
                  <a:schemeClr val="bg1"/>
                </a:solidFill>
              </a:rPr>
              <a:t>Column</a:t>
            </a:r>
            <a:endParaRPr lang="en-US" sz="1600" dirty="0">
              <a:solidFill>
                <a:schemeClr val="bg1"/>
              </a:solidFill>
            </a:endParaRPr>
          </a:p>
        </p:txBody>
      </p:sp>
      <p:graphicFrame>
        <p:nvGraphicFramePr>
          <p:cNvPr id="41" name="object 3">
            <a:extLst>
              <a:ext uri="{FF2B5EF4-FFF2-40B4-BE49-F238E27FC236}">
                <a16:creationId xmlns:a16="http://schemas.microsoft.com/office/drawing/2014/main" id="{11A7F6FC-DD38-5873-CE51-DC8155AB26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710870"/>
              </p:ext>
            </p:extLst>
          </p:nvPr>
        </p:nvGraphicFramePr>
        <p:xfrm>
          <a:off x="3554197" y="960137"/>
          <a:ext cx="2143124" cy="21112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3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j0th0LeIsP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42wBrfQ7yn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467xt2J23t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12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zt1NEtbkn9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fNewgCgM20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56373434"/>
                  </a:ext>
                </a:extLst>
              </a:tr>
            </a:tbl>
          </a:graphicData>
        </a:graphic>
      </p:graphicFrame>
      <p:sp>
        <p:nvSpPr>
          <p:cNvPr id="44" name="object 43">
            <a:extLst>
              <a:ext uri="{FF2B5EF4-FFF2-40B4-BE49-F238E27FC236}">
                <a16:creationId xmlns:a16="http://schemas.microsoft.com/office/drawing/2014/main" id="{CAF61E95-BB4D-15A3-F026-2F235D54DB91}"/>
              </a:ext>
            </a:extLst>
          </p:cNvPr>
          <p:cNvSpPr txBox="1"/>
          <p:nvPr/>
        </p:nvSpPr>
        <p:spPr>
          <a:xfrm>
            <a:off x="3748177" y="686026"/>
            <a:ext cx="1755164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572" indent="158050" algn="ctr">
              <a:lnSpc>
                <a:spcPts val="1828"/>
              </a:lnSpc>
            </a:pPr>
            <a:r>
              <a:rPr sz="1600" spc="25" dirty="0">
                <a:solidFill>
                  <a:schemeClr val="bg1"/>
                </a:solidFill>
              </a:rPr>
              <a:t>Histogram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F21F3CCB-7E8B-8801-036C-838C71BFB3E1}"/>
              </a:ext>
            </a:extLst>
          </p:cNvPr>
          <p:cNvCxnSpPr>
            <a:endCxn id="41" idx="1"/>
          </p:cNvCxnSpPr>
          <p:nvPr/>
        </p:nvCxnSpPr>
        <p:spPr>
          <a:xfrm>
            <a:off x="2771774" y="2015754"/>
            <a:ext cx="782423" cy="0"/>
          </a:xfrm>
          <a:prstGeom prst="straightConnector1">
            <a:avLst/>
          </a:prstGeom>
          <a:ln w="1016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8825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62565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Frequency attack against CryptDB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34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Naveed M. et al. Inference Attacks on Property-Preserving Encrypted Databases. CCS 2015.</a:t>
            </a:r>
          </a:p>
        </p:txBody>
      </p:sp>
      <p:graphicFrame>
        <p:nvGraphicFramePr>
          <p:cNvPr id="30" name="object 2">
            <a:extLst>
              <a:ext uri="{FF2B5EF4-FFF2-40B4-BE49-F238E27FC236}">
                <a16:creationId xmlns:a16="http://schemas.microsoft.com/office/drawing/2014/main" id="{990E53AB-1300-DACA-B375-6887BA42E205}"/>
              </a:ext>
            </a:extLst>
          </p:cNvPr>
          <p:cNvGraphicFramePr>
            <a:graphicFrameLocks noGrp="1"/>
          </p:cNvGraphicFramePr>
          <p:nvPr/>
        </p:nvGraphicFramePr>
        <p:xfrm>
          <a:off x="1111319" y="961081"/>
          <a:ext cx="1660455" cy="554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36" name="object 3">
            <a:extLst>
              <a:ext uri="{FF2B5EF4-FFF2-40B4-BE49-F238E27FC236}">
                <a16:creationId xmlns:a16="http://schemas.microsoft.com/office/drawing/2014/main" id="{37A035F8-1AC1-5D2D-7F56-C7BA4D72A802}"/>
              </a:ext>
            </a:extLst>
          </p:cNvPr>
          <p:cNvSpPr txBox="1"/>
          <p:nvPr/>
        </p:nvSpPr>
        <p:spPr>
          <a:xfrm>
            <a:off x="851590" y="2037644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A9AB3A0-A5EB-43C1-CE4E-4C981FA63DFA}"/>
              </a:ext>
            </a:extLst>
          </p:cNvPr>
          <p:cNvSpPr txBox="1"/>
          <p:nvPr/>
        </p:nvSpPr>
        <p:spPr>
          <a:xfrm>
            <a:off x="910797" y="622527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Encrypted</a:t>
            </a:r>
            <a:r>
              <a:rPr lang="en-US" sz="1600" spc="-35" dirty="0">
                <a:solidFill>
                  <a:schemeClr val="bg1"/>
                </a:solidFill>
              </a:rPr>
              <a:t> </a:t>
            </a:r>
            <a:r>
              <a:rPr lang="en-US" sz="1600" spc="-5" dirty="0">
                <a:solidFill>
                  <a:schemeClr val="bg1"/>
                </a:solidFill>
              </a:rPr>
              <a:t>Column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4" name="object 43">
            <a:extLst>
              <a:ext uri="{FF2B5EF4-FFF2-40B4-BE49-F238E27FC236}">
                <a16:creationId xmlns:a16="http://schemas.microsoft.com/office/drawing/2014/main" id="{CAF61E95-BB4D-15A3-F026-2F235D54DB91}"/>
              </a:ext>
            </a:extLst>
          </p:cNvPr>
          <p:cNvSpPr txBox="1"/>
          <p:nvPr/>
        </p:nvSpPr>
        <p:spPr>
          <a:xfrm>
            <a:off x="3595010" y="717023"/>
            <a:ext cx="206149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572" indent="158050" algn="ctr">
              <a:lnSpc>
                <a:spcPts val="1828"/>
              </a:lnSpc>
            </a:pPr>
            <a:r>
              <a:rPr lang="en-HK" sz="1600" spc="25" dirty="0">
                <a:solidFill>
                  <a:schemeClr val="bg1"/>
                </a:solidFill>
              </a:rPr>
              <a:t>Sorted </a:t>
            </a:r>
            <a:r>
              <a:rPr sz="1600" spc="25" dirty="0">
                <a:solidFill>
                  <a:schemeClr val="bg1"/>
                </a:solidFill>
              </a:rPr>
              <a:t>Histogram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F21F3CCB-7E8B-8801-036C-838C71BFB3E1}"/>
              </a:ext>
            </a:extLst>
          </p:cNvPr>
          <p:cNvCxnSpPr>
            <a:cxnSpLocks/>
          </p:cNvCxnSpPr>
          <p:nvPr/>
        </p:nvCxnSpPr>
        <p:spPr>
          <a:xfrm>
            <a:off x="2771774" y="2015754"/>
            <a:ext cx="782423" cy="0"/>
          </a:xfrm>
          <a:prstGeom prst="straightConnector1">
            <a:avLst/>
          </a:prstGeom>
          <a:ln w="1016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object 3">
            <a:extLst>
              <a:ext uri="{FF2B5EF4-FFF2-40B4-BE49-F238E27FC236}">
                <a16:creationId xmlns:a16="http://schemas.microsoft.com/office/drawing/2014/main" id="{DCF83F20-AFBD-9F7E-06CC-E0E479F9E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188979"/>
              </p:ext>
            </p:extLst>
          </p:nvPr>
        </p:nvGraphicFramePr>
        <p:xfrm>
          <a:off x="3554197" y="960137"/>
          <a:ext cx="2143124" cy="21112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3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467xt2J23t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12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42wBrfQ7yn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zt1NEtbkn9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j0th0LeIsP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fNewgCgM20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5637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56217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62565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Frequency attack against CryptDB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35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Naveed M. et al. Inference Attacks on Property-Preserving Encrypted Databases. CCS 2015.</a:t>
            </a:r>
          </a:p>
        </p:txBody>
      </p:sp>
      <p:graphicFrame>
        <p:nvGraphicFramePr>
          <p:cNvPr id="30" name="object 2">
            <a:extLst>
              <a:ext uri="{FF2B5EF4-FFF2-40B4-BE49-F238E27FC236}">
                <a16:creationId xmlns:a16="http://schemas.microsoft.com/office/drawing/2014/main" id="{990E53AB-1300-DACA-B375-6887BA42E205}"/>
              </a:ext>
            </a:extLst>
          </p:cNvPr>
          <p:cNvGraphicFramePr>
            <a:graphicFrameLocks noGrp="1"/>
          </p:cNvGraphicFramePr>
          <p:nvPr/>
        </p:nvGraphicFramePr>
        <p:xfrm>
          <a:off x="1111319" y="961081"/>
          <a:ext cx="1660455" cy="554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36" name="object 3">
            <a:extLst>
              <a:ext uri="{FF2B5EF4-FFF2-40B4-BE49-F238E27FC236}">
                <a16:creationId xmlns:a16="http://schemas.microsoft.com/office/drawing/2014/main" id="{37A035F8-1AC1-5D2D-7F56-C7BA4D72A802}"/>
              </a:ext>
            </a:extLst>
          </p:cNvPr>
          <p:cNvSpPr txBox="1"/>
          <p:nvPr/>
        </p:nvSpPr>
        <p:spPr>
          <a:xfrm>
            <a:off x="851590" y="2037644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A9AB3A0-A5EB-43C1-CE4E-4C981FA63DFA}"/>
              </a:ext>
            </a:extLst>
          </p:cNvPr>
          <p:cNvSpPr txBox="1"/>
          <p:nvPr/>
        </p:nvSpPr>
        <p:spPr>
          <a:xfrm>
            <a:off x="910797" y="622527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Encrypted</a:t>
            </a:r>
            <a:r>
              <a:rPr lang="en-US" sz="1600" spc="-35" dirty="0">
                <a:solidFill>
                  <a:schemeClr val="bg1"/>
                </a:solidFill>
              </a:rPr>
              <a:t> </a:t>
            </a:r>
            <a:r>
              <a:rPr lang="en-US" sz="1600" spc="-5" dirty="0">
                <a:solidFill>
                  <a:schemeClr val="bg1"/>
                </a:solidFill>
              </a:rPr>
              <a:t>Column</a:t>
            </a:r>
            <a:endParaRPr lang="en-US" sz="1600" dirty="0">
              <a:solidFill>
                <a:schemeClr val="bg1"/>
              </a:solidFill>
            </a:endParaRPr>
          </a:p>
        </p:txBody>
      </p:sp>
      <p:graphicFrame>
        <p:nvGraphicFramePr>
          <p:cNvPr id="41" name="object 3">
            <a:extLst>
              <a:ext uri="{FF2B5EF4-FFF2-40B4-BE49-F238E27FC236}">
                <a16:creationId xmlns:a16="http://schemas.microsoft.com/office/drawing/2014/main" id="{11A7F6FC-DD38-5873-CE51-DC8155AB26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60969"/>
              </p:ext>
            </p:extLst>
          </p:nvPr>
        </p:nvGraphicFramePr>
        <p:xfrm>
          <a:off x="3554197" y="960137"/>
          <a:ext cx="2143124" cy="21112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3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467xt2J23t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12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42wBrfQ7yn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zt1NEtbkn9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j0th0LeIsP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fNewgCgM20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56373434"/>
                  </a:ext>
                </a:extLst>
              </a:tr>
            </a:tbl>
          </a:graphicData>
        </a:graphic>
      </p:graphicFrame>
      <p:sp>
        <p:nvSpPr>
          <p:cNvPr id="44" name="object 43">
            <a:extLst>
              <a:ext uri="{FF2B5EF4-FFF2-40B4-BE49-F238E27FC236}">
                <a16:creationId xmlns:a16="http://schemas.microsoft.com/office/drawing/2014/main" id="{CAF61E95-BB4D-15A3-F026-2F235D54DB91}"/>
              </a:ext>
            </a:extLst>
          </p:cNvPr>
          <p:cNvSpPr txBox="1"/>
          <p:nvPr/>
        </p:nvSpPr>
        <p:spPr>
          <a:xfrm>
            <a:off x="3595010" y="717023"/>
            <a:ext cx="206149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572" indent="158050" algn="ctr">
              <a:lnSpc>
                <a:spcPts val="1828"/>
              </a:lnSpc>
            </a:pPr>
            <a:r>
              <a:rPr lang="en-HK" sz="1600" spc="25" dirty="0">
                <a:solidFill>
                  <a:schemeClr val="bg1"/>
                </a:solidFill>
              </a:rPr>
              <a:t>Sorted </a:t>
            </a:r>
            <a:r>
              <a:rPr sz="1600" spc="25" dirty="0">
                <a:solidFill>
                  <a:schemeClr val="bg1"/>
                </a:solidFill>
              </a:rPr>
              <a:t>Histogram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F21F3CCB-7E8B-8801-036C-838C71BFB3E1}"/>
              </a:ext>
            </a:extLst>
          </p:cNvPr>
          <p:cNvCxnSpPr>
            <a:endCxn id="41" idx="1"/>
          </p:cNvCxnSpPr>
          <p:nvPr/>
        </p:nvCxnSpPr>
        <p:spPr>
          <a:xfrm>
            <a:off x="2771774" y="2015754"/>
            <a:ext cx="782423" cy="0"/>
          </a:xfrm>
          <a:prstGeom prst="straightConnector1">
            <a:avLst/>
          </a:prstGeom>
          <a:ln w="1016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object 43">
            <a:extLst>
              <a:ext uri="{FF2B5EF4-FFF2-40B4-BE49-F238E27FC236}">
                <a16:creationId xmlns:a16="http://schemas.microsoft.com/office/drawing/2014/main" id="{2CC8B6EA-41C7-1D6F-6947-BE067969A0B3}"/>
              </a:ext>
            </a:extLst>
          </p:cNvPr>
          <p:cNvSpPr txBox="1"/>
          <p:nvPr/>
        </p:nvSpPr>
        <p:spPr>
          <a:xfrm>
            <a:off x="5964018" y="724527"/>
            <a:ext cx="3174575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572" indent="158050" algn="ctr">
              <a:lnSpc>
                <a:spcPts val="1828"/>
              </a:lnSpc>
            </a:pPr>
            <a:r>
              <a:rPr sz="1600" spc="25" dirty="0">
                <a:solidFill>
                  <a:schemeClr val="bg1"/>
                </a:solidFill>
              </a:rPr>
              <a:t>Sorted </a:t>
            </a:r>
            <a:r>
              <a:rPr lang="en-US" sz="1600" spc="25" dirty="0">
                <a:solidFill>
                  <a:schemeClr val="bg1"/>
                </a:solidFill>
              </a:rPr>
              <a:t>Auxiliary Histogram</a:t>
            </a:r>
            <a:endParaRPr sz="1600" spc="25" dirty="0">
              <a:solidFill>
                <a:schemeClr val="bg1"/>
              </a:solidFill>
            </a:endParaRPr>
          </a:p>
        </p:txBody>
      </p:sp>
      <p:graphicFrame>
        <p:nvGraphicFramePr>
          <p:cNvPr id="13" name="object 3">
            <a:extLst>
              <a:ext uri="{FF2B5EF4-FFF2-40B4-BE49-F238E27FC236}">
                <a16:creationId xmlns:a16="http://schemas.microsoft.com/office/drawing/2014/main" id="{E3E8A937-BA59-DD7D-4920-F5D87D7C5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910737"/>
              </p:ext>
            </p:extLst>
          </p:nvPr>
        </p:nvGraphicFramePr>
        <p:xfrm>
          <a:off x="6479744" y="973336"/>
          <a:ext cx="2143124" cy="21112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3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10702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01871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62565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Frequency attack against CryptDB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36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Naveed M. et al. Inference Attacks on Property-Preserving Encrypted Databases. CCS 2015.</a:t>
            </a:r>
          </a:p>
        </p:txBody>
      </p:sp>
      <p:graphicFrame>
        <p:nvGraphicFramePr>
          <p:cNvPr id="30" name="object 2">
            <a:extLst>
              <a:ext uri="{FF2B5EF4-FFF2-40B4-BE49-F238E27FC236}">
                <a16:creationId xmlns:a16="http://schemas.microsoft.com/office/drawing/2014/main" id="{990E53AB-1300-DACA-B375-6887BA42E205}"/>
              </a:ext>
            </a:extLst>
          </p:cNvPr>
          <p:cNvGraphicFramePr>
            <a:graphicFrameLocks noGrp="1"/>
          </p:cNvGraphicFramePr>
          <p:nvPr/>
        </p:nvGraphicFramePr>
        <p:xfrm>
          <a:off x="1111319" y="961081"/>
          <a:ext cx="1660455" cy="554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36" name="object 3">
            <a:extLst>
              <a:ext uri="{FF2B5EF4-FFF2-40B4-BE49-F238E27FC236}">
                <a16:creationId xmlns:a16="http://schemas.microsoft.com/office/drawing/2014/main" id="{37A035F8-1AC1-5D2D-7F56-C7BA4D72A802}"/>
              </a:ext>
            </a:extLst>
          </p:cNvPr>
          <p:cNvSpPr txBox="1"/>
          <p:nvPr/>
        </p:nvSpPr>
        <p:spPr>
          <a:xfrm>
            <a:off x="851590" y="2037644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A9AB3A0-A5EB-43C1-CE4E-4C981FA63DFA}"/>
              </a:ext>
            </a:extLst>
          </p:cNvPr>
          <p:cNvSpPr txBox="1"/>
          <p:nvPr/>
        </p:nvSpPr>
        <p:spPr>
          <a:xfrm>
            <a:off x="910797" y="622527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Encrypted</a:t>
            </a:r>
            <a:r>
              <a:rPr lang="en-US" sz="1600" spc="-35" dirty="0">
                <a:solidFill>
                  <a:schemeClr val="bg1"/>
                </a:solidFill>
              </a:rPr>
              <a:t> </a:t>
            </a:r>
            <a:r>
              <a:rPr lang="en-US" sz="1600" spc="-5" dirty="0">
                <a:solidFill>
                  <a:schemeClr val="bg1"/>
                </a:solidFill>
              </a:rPr>
              <a:t>Column</a:t>
            </a:r>
            <a:endParaRPr lang="en-US" sz="1600" dirty="0">
              <a:solidFill>
                <a:schemeClr val="bg1"/>
              </a:solidFill>
            </a:endParaRPr>
          </a:p>
        </p:txBody>
      </p:sp>
      <p:graphicFrame>
        <p:nvGraphicFramePr>
          <p:cNvPr id="41" name="object 3">
            <a:extLst>
              <a:ext uri="{FF2B5EF4-FFF2-40B4-BE49-F238E27FC236}">
                <a16:creationId xmlns:a16="http://schemas.microsoft.com/office/drawing/2014/main" id="{11A7F6FC-DD38-5873-CE51-DC8155AB26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0940951"/>
              </p:ext>
            </p:extLst>
          </p:nvPr>
        </p:nvGraphicFramePr>
        <p:xfrm>
          <a:off x="3554197" y="960137"/>
          <a:ext cx="2143124" cy="21112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3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467xt2J23t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12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42wBrfQ7yn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zt1NEtbkn9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j0th0LeIsP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fNewgCgM20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56373434"/>
                  </a:ext>
                </a:extLst>
              </a:tr>
            </a:tbl>
          </a:graphicData>
        </a:graphic>
      </p:graphicFrame>
      <p:sp>
        <p:nvSpPr>
          <p:cNvPr id="44" name="object 43">
            <a:extLst>
              <a:ext uri="{FF2B5EF4-FFF2-40B4-BE49-F238E27FC236}">
                <a16:creationId xmlns:a16="http://schemas.microsoft.com/office/drawing/2014/main" id="{CAF61E95-BB4D-15A3-F026-2F235D54DB91}"/>
              </a:ext>
            </a:extLst>
          </p:cNvPr>
          <p:cNvSpPr txBox="1"/>
          <p:nvPr/>
        </p:nvSpPr>
        <p:spPr>
          <a:xfrm>
            <a:off x="3595010" y="717023"/>
            <a:ext cx="206149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572" indent="158050" algn="ctr">
              <a:lnSpc>
                <a:spcPts val="1828"/>
              </a:lnSpc>
            </a:pPr>
            <a:r>
              <a:rPr lang="en-HK" sz="1600" spc="25" dirty="0">
                <a:solidFill>
                  <a:schemeClr val="bg1"/>
                </a:solidFill>
              </a:rPr>
              <a:t>Sorted </a:t>
            </a:r>
            <a:r>
              <a:rPr sz="1600" spc="25" dirty="0">
                <a:solidFill>
                  <a:schemeClr val="bg1"/>
                </a:solidFill>
              </a:rPr>
              <a:t>Histogram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F21F3CCB-7E8B-8801-036C-838C71BFB3E1}"/>
              </a:ext>
            </a:extLst>
          </p:cNvPr>
          <p:cNvCxnSpPr>
            <a:endCxn id="41" idx="1"/>
          </p:cNvCxnSpPr>
          <p:nvPr/>
        </p:nvCxnSpPr>
        <p:spPr>
          <a:xfrm>
            <a:off x="2771774" y="2015754"/>
            <a:ext cx="782423" cy="0"/>
          </a:xfrm>
          <a:prstGeom prst="straightConnector1">
            <a:avLst/>
          </a:prstGeom>
          <a:ln w="1016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object 3">
            <a:extLst>
              <a:ext uri="{FF2B5EF4-FFF2-40B4-BE49-F238E27FC236}">
                <a16:creationId xmlns:a16="http://schemas.microsoft.com/office/drawing/2014/main" id="{B5916799-2414-8417-C04F-8FCE504ED3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613830"/>
              </p:ext>
            </p:extLst>
          </p:nvPr>
        </p:nvGraphicFramePr>
        <p:xfrm>
          <a:off x="6479744" y="973336"/>
          <a:ext cx="2143124" cy="21112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3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10702503"/>
                  </a:ext>
                </a:extLst>
              </a:tr>
            </a:tbl>
          </a:graphicData>
        </a:graphic>
      </p:graphicFrame>
      <p:sp>
        <p:nvSpPr>
          <p:cNvPr id="15" name="object 43">
            <a:extLst>
              <a:ext uri="{FF2B5EF4-FFF2-40B4-BE49-F238E27FC236}">
                <a16:creationId xmlns:a16="http://schemas.microsoft.com/office/drawing/2014/main" id="{2CC8B6EA-41C7-1D6F-6947-BE067969A0B3}"/>
              </a:ext>
            </a:extLst>
          </p:cNvPr>
          <p:cNvSpPr txBox="1"/>
          <p:nvPr/>
        </p:nvSpPr>
        <p:spPr>
          <a:xfrm>
            <a:off x="5964018" y="724527"/>
            <a:ext cx="3174575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572" indent="158050" algn="ctr">
              <a:lnSpc>
                <a:spcPts val="1828"/>
              </a:lnSpc>
            </a:pPr>
            <a:r>
              <a:rPr sz="1600" spc="25" dirty="0">
                <a:solidFill>
                  <a:schemeClr val="bg1"/>
                </a:solidFill>
              </a:rPr>
              <a:t>Sorted </a:t>
            </a:r>
            <a:r>
              <a:rPr lang="en-US" sz="1600" spc="25" dirty="0">
                <a:solidFill>
                  <a:schemeClr val="bg1"/>
                </a:solidFill>
              </a:rPr>
              <a:t>Auxiliary Histogram</a:t>
            </a:r>
            <a:endParaRPr sz="1600" spc="25" dirty="0">
              <a:solidFill>
                <a:schemeClr val="bg1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CF687AC9-283F-5811-F545-69DEF9394B6D}"/>
              </a:ext>
            </a:extLst>
          </p:cNvPr>
          <p:cNvCxnSpPr>
            <a:cxnSpLocks/>
          </p:cNvCxnSpPr>
          <p:nvPr/>
        </p:nvCxnSpPr>
        <p:spPr>
          <a:xfrm>
            <a:off x="5697321" y="1477431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04D62ED4-6CAD-8BB2-2AA7-80A32A52A235}"/>
              </a:ext>
            </a:extLst>
          </p:cNvPr>
          <p:cNvCxnSpPr>
            <a:cxnSpLocks/>
          </p:cNvCxnSpPr>
          <p:nvPr/>
        </p:nvCxnSpPr>
        <p:spPr>
          <a:xfrm>
            <a:off x="5692601" y="1818675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FA60A14-ECA9-D454-5398-1577F06A04B8}"/>
              </a:ext>
            </a:extLst>
          </p:cNvPr>
          <p:cNvCxnSpPr>
            <a:cxnSpLocks/>
          </p:cNvCxnSpPr>
          <p:nvPr/>
        </p:nvCxnSpPr>
        <p:spPr>
          <a:xfrm>
            <a:off x="5683504" y="2169858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5CE6B57E-0643-34BD-21E7-588622835BDF}"/>
              </a:ext>
            </a:extLst>
          </p:cNvPr>
          <p:cNvCxnSpPr>
            <a:cxnSpLocks/>
          </p:cNvCxnSpPr>
          <p:nvPr/>
        </p:nvCxnSpPr>
        <p:spPr>
          <a:xfrm>
            <a:off x="5692601" y="2550858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ysDash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709C2BC-03A1-4846-19F2-3709AFD483EB}"/>
              </a:ext>
            </a:extLst>
          </p:cNvPr>
          <p:cNvCxnSpPr>
            <a:cxnSpLocks/>
          </p:cNvCxnSpPr>
          <p:nvPr/>
        </p:nvCxnSpPr>
        <p:spPr>
          <a:xfrm>
            <a:off x="5683504" y="2921919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ysDash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4" name="object 23">
            <a:extLst>
              <a:ext uri="{FF2B5EF4-FFF2-40B4-BE49-F238E27FC236}">
                <a16:creationId xmlns:a16="http://schemas.microsoft.com/office/drawing/2014/main" id="{B8AB2D15-7B2C-5072-44D8-9EE3D52291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922980"/>
              </p:ext>
            </p:extLst>
          </p:nvPr>
        </p:nvGraphicFramePr>
        <p:xfrm>
          <a:off x="4196945" y="4195558"/>
          <a:ext cx="3815173" cy="204742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924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05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2079"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r>
                        <a:rPr sz="14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Ciphertext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r>
                        <a:rPr sz="14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Plaintext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79"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467xt2J23t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4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079"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42wBrfQ7yn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sz="14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395"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zt1NEtbkn9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395">
                <a:tc>
                  <a:txBody>
                    <a:bodyPr/>
                    <a:lstStyle/>
                    <a:p>
                      <a:pPr marL="0" marR="66675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fNewgCgM20</a:t>
                      </a:r>
                      <a:endParaRPr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 or 5</a:t>
                      </a:r>
                      <a:endParaRPr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79701200"/>
                  </a:ext>
                </a:extLst>
              </a:tr>
              <a:tr h="330395">
                <a:tc>
                  <a:txBody>
                    <a:bodyPr/>
                    <a:lstStyle/>
                    <a:p>
                      <a:pPr marL="0" marR="66675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j0th0LeIsP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 or 5</a:t>
                      </a:r>
                      <a:endParaRPr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31093173"/>
                  </a:ext>
                </a:extLst>
              </a:tr>
            </a:tbl>
          </a:graphicData>
        </a:graphic>
      </p:graphicFrame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BBE2DE72-0672-DBC9-A9B4-AF43E4D94C4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6094593" y="3283041"/>
            <a:ext cx="9938" cy="912517"/>
          </a:xfrm>
          <a:prstGeom prst="straightConnector1">
            <a:avLst/>
          </a:prstGeom>
          <a:ln w="1016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0601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62565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Frequency attack against CryptDB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37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163E9C-7409-456E-D1F5-53DF6E5DE23D}"/>
              </a:ext>
            </a:extLst>
          </p:cNvPr>
          <p:cNvSpPr txBox="1"/>
          <p:nvPr/>
        </p:nvSpPr>
        <p:spPr>
          <a:xfrm>
            <a:off x="0" y="6614041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Naveed M. et al. Inference Attacks on Property-Preserving Encrypted Databases. CCS 2015.</a:t>
            </a:r>
          </a:p>
        </p:txBody>
      </p:sp>
      <p:graphicFrame>
        <p:nvGraphicFramePr>
          <p:cNvPr id="30" name="object 2">
            <a:extLst>
              <a:ext uri="{FF2B5EF4-FFF2-40B4-BE49-F238E27FC236}">
                <a16:creationId xmlns:a16="http://schemas.microsoft.com/office/drawing/2014/main" id="{990E53AB-1300-DACA-B375-6887BA42E205}"/>
              </a:ext>
            </a:extLst>
          </p:cNvPr>
          <p:cNvGraphicFramePr>
            <a:graphicFrameLocks noGrp="1"/>
          </p:cNvGraphicFramePr>
          <p:nvPr/>
        </p:nvGraphicFramePr>
        <p:xfrm>
          <a:off x="1111319" y="961081"/>
          <a:ext cx="1660455" cy="554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36" name="object 3">
            <a:extLst>
              <a:ext uri="{FF2B5EF4-FFF2-40B4-BE49-F238E27FC236}">
                <a16:creationId xmlns:a16="http://schemas.microsoft.com/office/drawing/2014/main" id="{37A035F8-1AC1-5D2D-7F56-C7BA4D72A802}"/>
              </a:ext>
            </a:extLst>
          </p:cNvPr>
          <p:cNvSpPr txBox="1"/>
          <p:nvPr/>
        </p:nvSpPr>
        <p:spPr>
          <a:xfrm>
            <a:off x="851590" y="2037644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A9AB3A0-A5EB-43C1-CE4E-4C981FA63DFA}"/>
              </a:ext>
            </a:extLst>
          </p:cNvPr>
          <p:cNvSpPr txBox="1"/>
          <p:nvPr/>
        </p:nvSpPr>
        <p:spPr>
          <a:xfrm>
            <a:off x="910797" y="622527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Encrypted</a:t>
            </a:r>
            <a:r>
              <a:rPr lang="en-US" sz="1600" spc="-35" dirty="0">
                <a:solidFill>
                  <a:schemeClr val="bg1"/>
                </a:solidFill>
              </a:rPr>
              <a:t> </a:t>
            </a:r>
            <a:r>
              <a:rPr lang="en-US" sz="1600" spc="-5" dirty="0">
                <a:solidFill>
                  <a:schemeClr val="bg1"/>
                </a:solidFill>
              </a:rPr>
              <a:t>Column</a:t>
            </a:r>
            <a:endParaRPr lang="en-US" sz="1600" dirty="0">
              <a:solidFill>
                <a:schemeClr val="bg1"/>
              </a:solidFill>
            </a:endParaRPr>
          </a:p>
        </p:txBody>
      </p:sp>
      <p:graphicFrame>
        <p:nvGraphicFramePr>
          <p:cNvPr id="41" name="object 3">
            <a:extLst>
              <a:ext uri="{FF2B5EF4-FFF2-40B4-BE49-F238E27FC236}">
                <a16:creationId xmlns:a16="http://schemas.microsoft.com/office/drawing/2014/main" id="{11A7F6FC-DD38-5873-CE51-DC8155AB26AA}"/>
              </a:ext>
            </a:extLst>
          </p:cNvPr>
          <p:cNvGraphicFramePr>
            <a:graphicFrameLocks noGrp="1"/>
          </p:cNvGraphicFramePr>
          <p:nvPr/>
        </p:nvGraphicFramePr>
        <p:xfrm>
          <a:off x="3554197" y="960137"/>
          <a:ext cx="2143124" cy="21112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3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467xt2J23t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12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42wBrfQ7yn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zt1NEtbkn9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j0th0LeIsP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fNewgCgM20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en-HK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56373434"/>
                  </a:ext>
                </a:extLst>
              </a:tr>
            </a:tbl>
          </a:graphicData>
        </a:graphic>
      </p:graphicFrame>
      <p:sp>
        <p:nvSpPr>
          <p:cNvPr id="44" name="object 43">
            <a:extLst>
              <a:ext uri="{FF2B5EF4-FFF2-40B4-BE49-F238E27FC236}">
                <a16:creationId xmlns:a16="http://schemas.microsoft.com/office/drawing/2014/main" id="{CAF61E95-BB4D-15A3-F026-2F235D54DB91}"/>
              </a:ext>
            </a:extLst>
          </p:cNvPr>
          <p:cNvSpPr txBox="1"/>
          <p:nvPr/>
        </p:nvSpPr>
        <p:spPr>
          <a:xfrm>
            <a:off x="3595010" y="717023"/>
            <a:ext cx="206149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572" indent="158050" algn="ctr">
              <a:lnSpc>
                <a:spcPts val="1828"/>
              </a:lnSpc>
            </a:pPr>
            <a:r>
              <a:rPr lang="en-HK" sz="1600" spc="25" dirty="0">
                <a:solidFill>
                  <a:schemeClr val="bg1"/>
                </a:solidFill>
              </a:rPr>
              <a:t>Sorted </a:t>
            </a:r>
            <a:r>
              <a:rPr sz="1600" spc="25" dirty="0">
                <a:solidFill>
                  <a:schemeClr val="bg1"/>
                </a:solidFill>
              </a:rPr>
              <a:t>Histogram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F21F3CCB-7E8B-8801-036C-838C71BFB3E1}"/>
              </a:ext>
            </a:extLst>
          </p:cNvPr>
          <p:cNvCxnSpPr>
            <a:endCxn id="41" idx="1"/>
          </p:cNvCxnSpPr>
          <p:nvPr/>
        </p:nvCxnSpPr>
        <p:spPr>
          <a:xfrm>
            <a:off x="2771774" y="2015754"/>
            <a:ext cx="782423" cy="0"/>
          </a:xfrm>
          <a:prstGeom prst="straightConnector1">
            <a:avLst/>
          </a:prstGeom>
          <a:ln w="1016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object 43">
            <a:extLst>
              <a:ext uri="{FF2B5EF4-FFF2-40B4-BE49-F238E27FC236}">
                <a16:creationId xmlns:a16="http://schemas.microsoft.com/office/drawing/2014/main" id="{2CC8B6EA-41C7-1D6F-6947-BE067969A0B3}"/>
              </a:ext>
            </a:extLst>
          </p:cNvPr>
          <p:cNvSpPr txBox="1"/>
          <p:nvPr/>
        </p:nvSpPr>
        <p:spPr>
          <a:xfrm>
            <a:off x="5964018" y="724527"/>
            <a:ext cx="3174575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572" indent="158050" algn="ctr">
              <a:lnSpc>
                <a:spcPts val="1828"/>
              </a:lnSpc>
            </a:pPr>
            <a:r>
              <a:rPr sz="1600" spc="25" dirty="0">
                <a:solidFill>
                  <a:schemeClr val="bg1"/>
                </a:solidFill>
              </a:rPr>
              <a:t>Sorted </a:t>
            </a:r>
            <a:r>
              <a:rPr lang="en-US" sz="1600" spc="25" dirty="0">
                <a:solidFill>
                  <a:schemeClr val="bg1"/>
                </a:solidFill>
              </a:rPr>
              <a:t>Auxiliary Histogram</a:t>
            </a:r>
            <a:endParaRPr sz="1600" spc="25" dirty="0">
              <a:solidFill>
                <a:schemeClr val="bg1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CF687AC9-283F-5811-F545-69DEF9394B6D}"/>
              </a:ext>
            </a:extLst>
          </p:cNvPr>
          <p:cNvCxnSpPr>
            <a:cxnSpLocks/>
          </p:cNvCxnSpPr>
          <p:nvPr/>
        </p:nvCxnSpPr>
        <p:spPr>
          <a:xfrm>
            <a:off x="5697321" y="1477431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04D62ED4-6CAD-8BB2-2AA7-80A32A52A235}"/>
              </a:ext>
            </a:extLst>
          </p:cNvPr>
          <p:cNvCxnSpPr>
            <a:cxnSpLocks/>
          </p:cNvCxnSpPr>
          <p:nvPr/>
        </p:nvCxnSpPr>
        <p:spPr>
          <a:xfrm>
            <a:off x="5692601" y="1818675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FA60A14-ECA9-D454-5398-1577F06A04B8}"/>
              </a:ext>
            </a:extLst>
          </p:cNvPr>
          <p:cNvCxnSpPr>
            <a:cxnSpLocks/>
          </p:cNvCxnSpPr>
          <p:nvPr/>
        </p:nvCxnSpPr>
        <p:spPr>
          <a:xfrm>
            <a:off x="5683504" y="2169858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5CE6B57E-0643-34BD-21E7-588622835BDF}"/>
              </a:ext>
            </a:extLst>
          </p:cNvPr>
          <p:cNvCxnSpPr>
            <a:cxnSpLocks/>
          </p:cNvCxnSpPr>
          <p:nvPr/>
        </p:nvCxnSpPr>
        <p:spPr>
          <a:xfrm>
            <a:off x="5692601" y="2550858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ysDash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709C2BC-03A1-4846-19F2-3709AFD483EB}"/>
              </a:ext>
            </a:extLst>
          </p:cNvPr>
          <p:cNvCxnSpPr>
            <a:cxnSpLocks/>
          </p:cNvCxnSpPr>
          <p:nvPr/>
        </p:nvCxnSpPr>
        <p:spPr>
          <a:xfrm>
            <a:off x="5683504" y="2921919"/>
            <a:ext cx="782423" cy="0"/>
          </a:xfrm>
          <a:prstGeom prst="straightConnector1">
            <a:avLst/>
          </a:prstGeom>
          <a:ln w="25400" cap="flat" cmpd="sng" algn="ctr">
            <a:solidFill>
              <a:schemeClr val="bg1"/>
            </a:solidFill>
            <a:prstDash val="sysDash"/>
            <a:round/>
            <a:headEnd type="none" w="med" len="med"/>
            <a:tailEnd type="arrow" w="med" len="med"/>
          </a:ln>
          <a:effectLst>
            <a:outerShdw blurRad="38100" dist="50800" dir="2700000" sx="104000" sy="104000" algn="tl" rotWithShape="0">
              <a:schemeClr val="bg1">
                <a:alpha val="56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22" name="object 23">
            <a:extLst>
              <a:ext uri="{FF2B5EF4-FFF2-40B4-BE49-F238E27FC236}">
                <a16:creationId xmlns:a16="http://schemas.microsoft.com/office/drawing/2014/main" id="{C572B093-5E8D-D59E-1925-0193FCD3A2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750132"/>
              </p:ext>
            </p:extLst>
          </p:nvPr>
        </p:nvGraphicFramePr>
        <p:xfrm>
          <a:off x="4196945" y="4195558"/>
          <a:ext cx="3815173" cy="204742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924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05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2079"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r>
                        <a:rPr sz="14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Ciphertext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r>
                        <a:rPr sz="14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Plaintext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79"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467xt2J23t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4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079"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42wBrfQ7yn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sz="14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395"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zt1NEtbkn9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395">
                <a:tc>
                  <a:txBody>
                    <a:bodyPr/>
                    <a:lstStyle/>
                    <a:p>
                      <a:pPr marL="0" marR="66675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fNewgCgM20</a:t>
                      </a:r>
                      <a:endParaRPr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 or 5</a:t>
                      </a:r>
                      <a:endParaRPr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79701200"/>
                  </a:ext>
                </a:extLst>
              </a:tr>
              <a:tr h="330395">
                <a:tc>
                  <a:txBody>
                    <a:bodyPr/>
                    <a:lstStyle/>
                    <a:p>
                      <a:pPr marL="0" marR="66675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j0th0LeIsP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6667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 or 5</a:t>
                      </a:r>
                      <a:endParaRPr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31093173"/>
                  </a:ext>
                </a:extLst>
              </a:tr>
            </a:tbl>
          </a:graphicData>
        </a:graphic>
      </p:graphicFrame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D6C8EDB6-C33F-1327-A3A7-EF05BA522ED9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6094593" y="3283041"/>
            <a:ext cx="9938" cy="912517"/>
          </a:xfrm>
          <a:prstGeom prst="straightConnector1">
            <a:avLst/>
          </a:prstGeom>
          <a:ln w="1016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20" name="object 28">
            <a:extLst>
              <a:ext uri="{FF2B5EF4-FFF2-40B4-BE49-F238E27FC236}">
                <a16:creationId xmlns:a16="http://schemas.microsoft.com/office/drawing/2014/main" id="{C765B8A6-340A-DB97-2C1C-1040B9B877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880126"/>
              </p:ext>
            </p:extLst>
          </p:nvPr>
        </p:nvGraphicFramePr>
        <p:xfrm>
          <a:off x="9770355" y="961200"/>
          <a:ext cx="1544836" cy="554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78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61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 or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 or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14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3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21" name="文本框 20">
            <a:extLst>
              <a:ext uri="{FF2B5EF4-FFF2-40B4-BE49-F238E27FC236}">
                <a16:creationId xmlns:a16="http://schemas.microsoft.com/office/drawing/2014/main" id="{9496FC3E-A1F1-FC5E-6E0C-EF162E2C1512}"/>
              </a:ext>
            </a:extLst>
          </p:cNvPr>
          <p:cNvSpPr txBox="1"/>
          <p:nvPr/>
        </p:nvSpPr>
        <p:spPr>
          <a:xfrm>
            <a:off x="9346253" y="650171"/>
            <a:ext cx="2268275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3572" indent="158050" algn="ctr">
              <a:lnSpc>
                <a:spcPts val="1828"/>
              </a:lnSpc>
            </a:pPr>
            <a:r>
              <a:rPr lang="en-US" sz="1600" spc="25" dirty="0">
                <a:solidFill>
                  <a:schemeClr val="bg1"/>
                </a:solidFill>
              </a:rPr>
              <a:t>Recovered Column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E9B414AD-F220-707F-ABB1-1EC48734CF33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8012118" y="5219269"/>
            <a:ext cx="1758237" cy="0"/>
          </a:xfrm>
          <a:prstGeom prst="straightConnector1">
            <a:avLst/>
          </a:prstGeom>
          <a:ln w="1016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24" name="object 3">
            <a:extLst>
              <a:ext uri="{FF2B5EF4-FFF2-40B4-BE49-F238E27FC236}">
                <a16:creationId xmlns:a16="http://schemas.microsoft.com/office/drawing/2014/main" id="{FC901D94-1C3F-4796-3C2F-BD93EB3F2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910737"/>
              </p:ext>
            </p:extLst>
          </p:nvPr>
        </p:nvGraphicFramePr>
        <p:xfrm>
          <a:off x="6479744" y="973336"/>
          <a:ext cx="2143124" cy="21112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3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10702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4157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Designs offering basic protections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38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126800" y="1659600"/>
            <a:ext cx="10057927" cy="434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altLang="zh-CN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CryptDB</a:t>
            </a:r>
            <a:r>
              <a:rPr lang="en-US" altLang="zh-CN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  <a:r>
              <a:rPr lang="en-US" altLang="zh-CN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adopts SQL-aware encryption schemes</a:t>
            </a:r>
            <a:endParaRPr lang="en-US" sz="2800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StealthDB</a:t>
            </a:r>
            <a:r>
              <a:rPr lang="en-US" sz="2800" baseline="30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  <a:r>
              <a:rPr lang="en-US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leverages Intel SGX</a:t>
            </a:r>
          </a:p>
          <a:p>
            <a:pPr marL="914400" lvl="1" indent="-457200">
              <a:buSzPct val="60000"/>
              <a:buFont typeface="Wingdings" panose="05000000000000000000" pitchFamily="2" charset="2"/>
              <a:buChar char="q"/>
            </a:pPr>
            <a:r>
              <a:rPr lang="en-HK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Provide confidentiality as extension features to legacy DBMS </a:t>
            </a:r>
            <a:endParaRPr lang="en-US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371600" lvl="2" indent="-457200">
              <a:buSzPct val="60000"/>
              <a:buFont typeface="Wingdings" panose="05000000000000000000" pitchFamily="2" charset="2"/>
              <a:buChar char="q"/>
            </a:pPr>
            <a:r>
              <a:rPr lang="en-HK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Use enclave-based functions (e.g., &lt;, &gt;, =) for ciphertext operations </a:t>
            </a:r>
          </a:p>
          <a:p>
            <a:pPr marL="1371600" lvl="2" indent="-457200">
              <a:buSzPct val="60000"/>
              <a:buFont typeface="Wingdings" panose="05000000000000000000" pitchFamily="2" charset="2"/>
              <a:buChar char="q"/>
            </a:pPr>
            <a:r>
              <a:rPr lang="en-HK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Non-intrusive design, and legacy compatible</a:t>
            </a: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2DFDA8-7D83-2422-F64A-DE51EC8D770B}"/>
              </a:ext>
            </a:extLst>
          </p:cNvPr>
          <p:cNvSpPr txBox="1"/>
          <p:nvPr/>
        </p:nvSpPr>
        <p:spPr>
          <a:xfrm>
            <a:off x="-1" y="6436484"/>
            <a:ext cx="104803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</a:p>
          <a:p>
            <a:r>
              <a:rPr lang="en-US" sz="1000" dirty="0">
                <a:solidFill>
                  <a:schemeClr val="bg1"/>
                </a:solidFill>
              </a:rPr>
              <a:t>[2] </a:t>
            </a:r>
            <a:r>
              <a:rPr lang="en-US" sz="1000" dirty="0" err="1">
                <a:solidFill>
                  <a:schemeClr val="bg1"/>
                </a:solidFill>
              </a:rPr>
              <a:t>Vinayagamurthy</a:t>
            </a:r>
            <a:r>
              <a:rPr lang="en-US" sz="1000" dirty="0">
                <a:solidFill>
                  <a:schemeClr val="bg1"/>
                </a:solidFill>
              </a:rPr>
              <a:t>, D. et al. StealthDB: a Scalable Encrypted Database with Full SQL Query Support. S 2019</a:t>
            </a:r>
            <a:endParaRPr lang="en-HK" sz="1000" dirty="0">
              <a:solidFill>
                <a:schemeClr val="bg1"/>
              </a:solidFill>
            </a:endParaRPr>
          </a:p>
        </p:txBody>
      </p:sp>
      <p:pic>
        <p:nvPicPr>
          <p:cNvPr id="10" name="图像" descr="图像">
            <a:extLst>
              <a:ext uri="{FF2B5EF4-FFF2-40B4-BE49-F238E27FC236}">
                <a16:creationId xmlns:a16="http://schemas.microsoft.com/office/drawing/2014/main" id="{2AB97B1F-3FC9-FFB7-41CC-8D72D1356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454" y="3707743"/>
            <a:ext cx="5706844" cy="292879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092651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Designs offering basic protections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39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126800" y="1659600"/>
            <a:ext cx="10057927" cy="434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altLang="zh-CN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CryptDB</a:t>
            </a:r>
            <a:r>
              <a:rPr lang="en-US" altLang="zh-CN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  <a:r>
              <a:rPr lang="en-US" altLang="zh-CN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adopts SQL-aware encryption schemes</a:t>
            </a:r>
            <a:endParaRPr lang="en-US" sz="2800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StealthDB</a:t>
            </a:r>
            <a:r>
              <a:rPr lang="en-US" sz="2800" baseline="30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  <a:r>
              <a:rPr lang="en-US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leverages Intel SGX</a:t>
            </a:r>
          </a:p>
          <a:p>
            <a:pPr marL="914400" lvl="1" indent="-457200">
              <a:buSzPct val="60000"/>
              <a:buFont typeface="Wingdings" panose="05000000000000000000" pitchFamily="2" charset="2"/>
              <a:buChar char="q"/>
            </a:pPr>
            <a:r>
              <a:rPr lang="en-HK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Pointers in the index are in </a:t>
            </a:r>
            <a:r>
              <a:rPr lang="en-HK" sz="2400" i="1" dirty="0">
                <a:ln w="0"/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plaintext</a:t>
            </a:r>
            <a:r>
              <a:rPr lang="en-HK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pPr marL="1371600" lvl="2" indent="-457200">
              <a:buSzPct val="60000"/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Expose the order of ciphertexts in the index, strength </a:t>
            </a:r>
            <a:r>
              <a:rPr lang="en-US" altLang="zh-CN" sz="2000" i="1" dirty="0">
                <a:ln w="0"/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degraded</a:t>
            </a: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to OPE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2DFDA8-7D83-2422-F64A-DE51EC8D770B}"/>
              </a:ext>
            </a:extLst>
          </p:cNvPr>
          <p:cNvSpPr txBox="1"/>
          <p:nvPr/>
        </p:nvSpPr>
        <p:spPr>
          <a:xfrm>
            <a:off x="-1" y="6436484"/>
            <a:ext cx="104803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</a:p>
          <a:p>
            <a:r>
              <a:rPr lang="en-US" sz="1000" dirty="0">
                <a:solidFill>
                  <a:schemeClr val="bg1"/>
                </a:solidFill>
              </a:rPr>
              <a:t>[2] </a:t>
            </a:r>
            <a:r>
              <a:rPr lang="en-US" sz="1000" dirty="0" err="1">
                <a:solidFill>
                  <a:schemeClr val="bg1"/>
                </a:solidFill>
              </a:rPr>
              <a:t>Vinayagamurthy</a:t>
            </a:r>
            <a:r>
              <a:rPr lang="en-US" sz="1000" dirty="0">
                <a:solidFill>
                  <a:schemeClr val="bg1"/>
                </a:solidFill>
              </a:rPr>
              <a:t>, D. et al. StealthDB: a Scalable Encrypted Database with Full SQL Query Support. S 2019</a:t>
            </a:r>
            <a:endParaRPr lang="en-HK" sz="1000" dirty="0">
              <a:solidFill>
                <a:schemeClr val="bg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1EA54EC-DD65-64E1-C1EF-26EE33E31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861" y="3866204"/>
            <a:ext cx="4404029" cy="243508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4E08A51-2672-BA78-49B2-46452BADEC46}"/>
              </a:ext>
            </a:extLst>
          </p:cNvPr>
          <p:cNvSpPr/>
          <p:nvPr/>
        </p:nvSpPr>
        <p:spPr>
          <a:xfrm>
            <a:off x="4516016" y="5346438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E613DBC-4085-C2E3-F5D7-463F1F6A676E}"/>
              </a:ext>
            </a:extLst>
          </p:cNvPr>
          <p:cNvSpPr/>
          <p:nvPr/>
        </p:nvSpPr>
        <p:spPr>
          <a:xfrm>
            <a:off x="5129171" y="5346440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DAEE7A7-834F-924E-4CE6-E8EF3AFB6EC0}"/>
              </a:ext>
            </a:extLst>
          </p:cNvPr>
          <p:cNvSpPr/>
          <p:nvPr/>
        </p:nvSpPr>
        <p:spPr>
          <a:xfrm>
            <a:off x="5732995" y="5346437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B269D76-5A08-8CDA-DBD3-0238740B92D3}"/>
              </a:ext>
            </a:extLst>
          </p:cNvPr>
          <p:cNvSpPr/>
          <p:nvPr/>
        </p:nvSpPr>
        <p:spPr>
          <a:xfrm>
            <a:off x="6346150" y="5346440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F5BD8BD-C885-3069-DC35-98C178B02FC5}"/>
              </a:ext>
            </a:extLst>
          </p:cNvPr>
          <p:cNvSpPr/>
          <p:nvPr/>
        </p:nvSpPr>
        <p:spPr>
          <a:xfrm>
            <a:off x="6949974" y="5346439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927029C-4017-BDD2-DA56-3A61BE7BDACB}"/>
              </a:ext>
            </a:extLst>
          </p:cNvPr>
          <p:cNvSpPr/>
          <p:nvPr/>
        </p:nvSpPr>
        <p:spPr>
          <a:xfrm>
            <a:off x="7553798" y="5346437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cxnSp>
        <p:nvCxnSpPr>
          <p:cNvPr id="7" name="连接符: 曲线 6">
            <a:extLst>
              <a:ext uri="{FF2B5EF4-FFF2-40B4-BE49-F238E27FC236}">
                <a16:creationId xmlns:a16="http://schemas.microsoft.com/office/drawing/2014/main" id="{0279D417-DA0B-1D9F-EF2B-D3CB688B30FF}"/>
              </a:ext>
            </a:extLst>
          </p:cNvPr>
          <p:cNvCxnSpPr>
            <a:cxnSpLocks/>
            <a:stCxn id="3" idx="0"/>
          </p:cNvCxnSpPr>
          <p:nvPr/>
        </p:nvCxnSpPr>
        <p:spPr>
          <a:xfrm rot="5400000" flipH="1" flipV="1">
            <a:off x="4404051" y="3886198"/>
            <a:ext cx="1716830" cy="1203650"/>
          </a:xfrm>
          <a:prstGeom prst="curvedConnector3">
            <a:avLst>
              <a:gd name="adj1" fmla="val 46739"/>
            </a:avLst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连接符: 曲线 14">
            <a:extLst>
              <a:ext uri="{FF2B5EF4-FFF2-40B4-BE49-F238E27FC236}">
                <a16:creationId xmlns:a16="http://schemas.microsoft.com/office/drawing/2014/main" id="{E1C67421-4961-6759-FBE4-7DD193D925E4}"/>
              </a:ext>
            </a:extLst>
          </p:cNvPr>
          <p:cNvCxnSpPr>
            <a:cxnSpLocks/>
            <a:stCxn id="9" idx="0"/>
          </p:cNvCxnSpPr>
          <p:nvPr/>
        </p:nvCxnSpPr>
        <p:spPr>
          <a:xfrm rot="5400000" flipH="1" flipV="1">
            <a:off x="4714959" y="4188445"/>
            <a:ext cx="1716832" cy="599159"/>
          </a:xfrm>
          <a:prstGeom prst="curvedConnector3">
            <a:avLst/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连接符: 曲线 17">
            <a:extLst>
              <a:ext uri="{FF2B5EF4-FFF2-40B4-BE49-F238E27FC236}">
                <a16:creationId xmlns:a16="http://schemas.microsoft.com/office/drawing/2014/main" id="{9410BD64-8F3D-5DD5-D0F4-551504276600}"/>
              </a:ext>
            </a:extLst>
          </p:cNvPr>
          <p:cNvCxnSpPr>
            <a:cxnSpLocks/>
            <a:stCxn id="10" idx="0"/>
          </p:cNvCxnSpPr>
          <p:nvPr/>
        </p:nvCxnSpPr>
        <p:spPr>
          <a:xfrm rot="5400000" flipH="1" flipV="1">
            <a:off x="4759949" y="4215434"/>
            <a:ext cx="2248674" cy="13332"/>
          </a:xfrm>
          <a:prstGeom prst="curvedConnector3">
            <a:avLst/>
          </a:prstGeom>
          <a:ln w="19050">
            <a:solidFill>
              <a:srgbClr val="FF0000"/>
            </a:solidFill>
            <a:prstDash val="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曲线 20">
            <a:extLst>
              <a:ext uri="{FF2B5EF4-FFF2-40B4-BE49-F238E27FC236}">
                <a16:creationId xmlns:a16="http://schemas.microsoft.com/office/drawing/2014/main" id="{757B118F-833C-D782-E5FA-239EAB36ACB5}"/>
              </a:ext>
            </a:extLst>
          </p:cNvPr>
          <p:cNvCxnSpPr>
            <a:cxnSpLocks/>
            <a:stCxn id="11" idx="0"/>
          </p:cNvCxnSpPr>
          <p:nvPr/>
        </p:nvCxnSpPr>
        <p:spPr>
          <a:xfrm rot="16200000" flipV="1">
            <a:off x="5332447" y="4188111"/>
            <a:ext cx="1716832" cy="599825"/>
          </a:xfrm>
          <a:prstGeom prst="curvedConnector3">
            <a:avLst/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连接符: 曲线 25">
            <a:extLst>
              <a:ext uri="{FF2B5EF4-FFF2-40B4-BE49-F238E27FC236}">
                <a16:creationId xmlns:a16="http://schemas.microsoft.com/office/drawing/2014/main" id="{18F78131-6FE3-6A45-26C9-011922CA882F}"/>
              </a:ext>
            </a:extLst>
          </p:cNvPr>
          <p:cNvCxnSpPr>
            <a:cxnSpLocks/>
            <a:stCxn id="12" idx="0"/>
          </p:cNvCxnSpPr>
          <p:nvPr/>
        </p:nvCxnSpPr>
        <p:spPr>
          <a:xfrm rot="16200000" flipV="1">
            <a:off x="5630027" y="3881866"/>
            <a:ext cx="1716832" cy="1212313"/>
          </a:xfrm>
          <a:prstGeom prst="curvedConnector3">
            <a:avLst/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连接符: 曲线 28">
            <a:extLst>
              <a:ext uri="{FF2B5EF4-FFF2-40B4-BE49-F238E27FC236}">
                <a16:creationId xmlns:a16="http://schemas.microsoft.com/office/drawing/2014/main" id="{EF3F2F2C-95A1-DBBD-A26E-05AE0A22A8F1}"/>
              </a:ext>
            </a:extLst>
          </p:cNvPr>
          <p:cNvCxnSpPr>
            <a:cxnSpLocks/>
            <a:stCxn id="13" idx="0"/>
          </p:cNvCxnSpPr>
          <p:nvPr/>
        </p:nvCxnSpPr>
        <p:spPr>
          <a:xfrm rot="16200000" flipV="1">
            <a:off x="5868675" y="3516688"/>
            <a:ext cx="1852024" cy="1807473"/>
          </a:xfrm>
          <a:prstGeom prst="curvedConnector3">
            <a:avLst>
              <a:gd name="adj1" fmla="val 50000"/>
            </a:avLst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9162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8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F3DFD99-6AE7-919E-FD87-34298BC5B1FF}"/>
              </a:ext>
            </a:extLst>
          </p:cNvPr>
          <p:cNvSpPr txBox="1"/>
          <p:nvPr/>
        </p:nvSpPr>
        <p:spPr>
          <a:xfrm>
            <a:off x="838200" y="811161"/>
            <a:ext cx="3335594" cy="54033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However, in the face of massive data breaches, 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0AD33C4-EE16-5C37-5BC6-0BEDAB519594}"/>
              </a:ext>
            </a:extLst>
          </p:cNvPr>
          <p:cNvSpPr txBox="1"/>
          <p:nvPr/>
        </p:nvSpPr>
        <p:spPr>
          <a:xfrm>
            <a:off x="8493371" y="2394931"/>
            <a:ext cx="3280895" cy="2800982"/>
          </a:xfrm>
          <a:prstGeom prst="rect">
            <a:avLst/>
          </a:prstGeom>
          <a:noFill/>
        </p:spPr>
        <p:txBody>
          <a:bodyPr wrap="square" anchor="ctr" anchorCtr="0">
            <a:normAutofit/>
          </a:bodyPr>
          <a:lstStyle/>
          <a:p>
            <a:pPr indent="0" algn="ctr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HK" sz="4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Only  </a:t>
            </a:r>
            <a:r>
              <a:rPr lang="en-HK" sz="6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4</a:t>
            </a:r>
            <a:r>
              <a:rPr lang="en-HK" sz="4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% were encrypted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8794A8C-8B82-85F6-36E6-368147F7D3B3}"/>
              </a:ext>
            </a:extLst>
          </p:cNvPr>
          <p:cNvSpPr/>
          <p:nvPr/>
        </p:nvSpPr>
        <p:spPr>
          <a:xfrm>
            <a:off x="5537446" y="1376313"/>
            <a:ext cx="2710084" cy="4838218"/>
          </a:xfrm>
          <a:prstGeom prst="rect">
            <a:avLst/>
          </a:prstGeom>
          <a:effectLst>
            <a:outerShdw blurRad="76200" dir="13500000" sy="23000" kx="1200000" algn="br" rotWithShape="0">
              <a:schemeClr val="bg1">
                <a:alpha val="20000"/>
              </a:schemeClr>
            </a:outerShdw>
            <a:reflection stA="45000" endPos="65000" dist="12700" dir="5400000" sy="-100000" algn="bl" rotWithShape="0"/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HK" dirty="0"/>
              <a:t>…………………….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5D697D4-6959-8250-0E2B-31E61AFCC359}"/>
              </a:ext>
            </a:extLst>
          </p:cNvPr>
          <p:cNvSpPr/>
          <p:nvPr/>
        </p:nvSpPr>
        <p:spPr>
          <a:xfrm>
            <a:off x="8684554" y="5918324"/>
            <a:ext cx="2710084" cy="194400"/>
          </a:xfrm>
          <a:prstGeom prst="rect">
            <a:avLst/>
          </a:prstGeom>
          <a:effectLst>
            <a:outerShdw blurRad="76200" dir="13620000" kx="1200000" algn="br" rotWithShape="0">
              <a:schemeClr val="bg1">
                <a:alpha val="20000"/>
              </a:schemeClr>
            </a:outerShdw>
            <a:reflection blurRad="6350" stA="52000" endA="300" endPos="35000" dir="5400000" sy="-100000" algn="bl" rotWithShape="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 dirty="0"/>
          </a:p>
        </p:txBody>
      </p:sp>
      <p:sp>
        <p:nvSpPr>
          <p:cNvPr id="8" name="标注: 线形 7">
            <a:extLst>
              <a:ext uri="{FF2B5EF4-FFF2-40B4-BE49-F238E27FC236}">
                <a16:creationId xmlns:a16="http://schemas.microsoft.com/office/drawing/2014/main" id="{E568DB1B-3ED8-B86B-FF6D-2676E57F2327}"/>
              </a:ext>
            </a:extLst>
          </p:cNvPr>
          <p:cNvSpPr/>
          <p:nvPr/>
        </p:nvSpPr>
        <p:spPr>
          <a:xfrm>
            <a:off x="8493371" y="5762625"/>
            <a:ext cx="3092450" cy="451906"/>
          </a:xfrm>
          <a:custGeom>
            <a:avLst/>
            <a:gdLst>
              <a:gd name="connsiteX0" fmla="*/ 0 w 3092450"/>
              <a:gd name="connsiteY0" fmla="*/ 0 h 451906"/>
              <a:gd name="connsiteX1" fmla="*/ 484484 w 3092450"/>
              <a:gd name="connsiteY1" fmla="*/ 0 h 451906"/>
              <a:gd name="connsiteX2" fmla="*/ 907119 w 3092450"/>
              <a:gd name="connsiteY2" fmla="*/ 0 h 451906"/>
              <a:gd name="connsiteX3" fmla="*/ 1484376 w 3092450"/>
              <a:gd name="connsiteY3" fmla="*/ 0 h 451906"/>
              <a:gd name="connsiteX4" fmla="*/ 1968860 w 3092450"/>
              <a:gd name="connsiteY4" fmla="*/ 0 h 451906"/>
              <a:gd name="connsiteX5" fmla="*/ 2453344 w 3092450"/>
              <a:gd name="connsiteY5" fmla="*/ 0 h 451906"/>
              <a:gd name="connsiteX6" fmla="*/ 3092450 w 3092450"/>
              <a:gd name="connsiteY6" fmla="*/ 0 h 451906"/>
              <a:gd name="connsiteX7" fmla="*/ 3092450 w 3092450"/>
              <a:gd name="connsiteY7" fmla="*/ 451906 h 451906"/>
              <a:gd name="connsiteX8" fmla="*/ 2577042 w 3092450"/>
              <a:gd name="connsiteY8" fmla="*/ 451906 h 451906"/>
              <a:gd name="connsiteX9" fmla="*/ 2154407 w 3092450"/>
              <a:gd name="connsiteY9" fmla="*/ 451906 h 451906"/>
              <a:gd name="connsiteX10" fmla="*/ 1638999 w 3092450"/>
              <a:gd name="connsiteY10" fmla="*/ 451906 h 451906"/>
              <a:gd name="connsiteX11" fmla="*/ 1123590 w 3092450"/>
              <a:gd name="connsiteY11" fmla="*/ 451906 h 451906"/>
              <a:gd name="connsiteX12" fmla="*/ 639106 w 3092450"/>
              <a:gd name="connsiteY12" fmla="*/ 451906 h 451906"/>
              <a:gd name="connsiteX13" fmla="*/ 0 w 3092450"/>
              <a:gd name="connsiteY13" fmla="*/ 451906 h 451906"/>
              <a:gd name="connsiteX14" fmla="*/ 0 w 3092450"/>
              <a:gd name="connsiteY14" fmla="*/ 0 h 451906"/>
              <a:gd name="connsiteX0" fmla="*/ 15679 w 3092450"/>
              <a:gd name="connsiteY0" fmla="*/ 89134 h 451906"/>
              <a:gd name="connsiteX1" fmla="*/ -59267 w 3092450"/>
              <a:gd name="connsiteY1" fmla="*/ -457376 h 451906"/>
              <a:gd name="connsiteX2" fmla="*/ -131438 w 3092450"/>
              <a:gd name="connsiteY2" fmla="*/ -983644 h 451906"/>
              <a:gd name="connsiteX3" fmla="*/ -261900 w 3092450"/>
              <a:gd name="connsiteY3" fmla="*/ -1934976 h 451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2450" h="451906" extrusionOk="0">
                <a:moveTo>
                  <a:pt x="0" y="0"/>
                </a:moveTo>
                <a:cubicBezTo>
                  <a:pt x="193761" y="-47292"/>
                  <a:pt x="303663" y="21639"/>
                  <a:pt x="484484" y="0"/>
                </a:cubicBezTo>
                <a:cubicBezTo>
                  <a:pt x="665305" y="-21639"/>
                  <a:pt x="707927" y="26789"/>
                  <a:pt x="907119" y="0"/>
                </a:cubicBezTo>
                <a:cubicBezTo>
                  <a:pt x="1106311" y="-26789"/>
                  <a:pt x="1363100" y="65823"/>
                  <a:pt x="1484376" y="0"/>
                </a:cubicBezTo>
                <a:cubicBezTo>
                  <a:pt x="1605652" y="-65823"/>
                  <a:pt x="1825202" y="50544"/>
                  <a:pt x="1968860" y="0"/>
                </a:cubicBezTo>
                <a:cubicBezTo>
                  <a:pt x="2112518" y="-50544"/>
                  <a:pt x="2240875" y="50754"/>
                  <a:pt x="2453344" y="0"/>
                </a:cubicBezTo>
                <a:cubicBezTo>
                  <a:pt x="2665813" y="-50754"/>
                  <a:pt x="2962727" y="40683"/>
                  <a:pt x="3092450" y="0"/>
                </a:cubicBezTo>
                <a:cubicBezTo>
                  <a:pt x="3130825" y="148381"/>
                  <a:pt x="3089389" y="324038"/>
                  <a:pt x="3092450" y="451906"/>
                </a:cubicBezTo>
                <a:cubicBezTo>
                  <a:pt x="2949533" y="495589"/>
                  <a:pt x="2731515" y="391768"/>
                  <a:pt x="2577042" y="451906"/>
                </a:cubicBezTo>
                <a:cubicBezTo>
                  <a:pt x="2422569" y="512044"/>
                  <a:pt x="2282337" y="450399"/>
                  <a:pt x="2154407" y="451906"/>
                </a:cubicBezTo>
                <a:cubicBezTo>
                  <a:pt x="2026478" y="453413"/>
                  <a:pt x="1825855" y="435710"/>
                  <a:pt x="1638999" y="451906"/>
                </a:cubicBezTo>
                <a:cubicBezTo>
                  <a:pt x="1452143" y="468102"/>
                  <a:pt x="1303727" y="429412"/>
                  <a:pt x="1123590" y="451906"/>
                </a:cubicBezTo>
                <a:cubicBezTo>
                  <a:pt x="943453" y="474400"/>
                  <a:pt x="797340" y="422083"/>
                  <a:pt x="639106" y="451906"/>
                </a:cubicBezTo>
                <a:cubicBezTo>
                  <a:pt x="480872" y="481729"/>
                  <a:pt x="155821" y="421385"/>
                  <a:pt x="0" y="451906"/>
                </a:cubicBezTo>
                <a:cubicBezTo>
                  <a:pt x="-29353" y="252448"/>
                  <a:pt x="17448" y="212336"/>
                  <a:pt x="0" y="0"/>
                </a:cubicBezTo>
                <a:close/>
              </a:path>
              <a:path w="3092450" h="451906" fill="none" extrusionOk="0">
                <a:moveTo>
                  <a:pt x="15679" y="89134"/>
                </a:moveTo>
                <a:cubicBezTo>
                  <a:pt x="-67057" y="-28185"/>
                  <a:pt x="16469" y="-308307"/>
                  <a:pt x="-59267" y="-457376"/>
                </a:cubicBezTo>
                <a:cubicBezTo>
                  <a:pt x="-135003" y="-606445"/>
                  <a:pt x="-85220" y="-815633"/>
                  <a:pt x="-131438" y="-983644"/>
                </a:cubicBezTo>
                <a:cubicBezTo>
                  <a:pt x="-177656" y="-1151655"/>
                  <a:pt x="-149226" y="-1679476"/>
                  <a:pt x="-261900" y="-1934976"/>
                </a:cubicBez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ysDash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219033472">
                  <a:prstGeom prst="borderCallout1">
                    <a:avLst>
                      <a:gd name="adj1" fmla="val 19724"/>
                      <a:gd name="adj2" fmla="val 507"/>
                      <a:gd name="adj3" fmla="val -428181"/>
                      <a:gd name="adj4" fmla="val -846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HK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3EC730A-AB33-AB45-6DCA-CDB34D369C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0E0F26-09D6-4568-BCC6-E372BC1CA794}" type="slidenum">
              <a:rPr lang="en-HK" smtClean="0"/>
              <a:t>4</a:t>
            </a:fld>
            <a:endParaRPr lang="en-HK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87138F5-FAC2-8833-515C-B38EAA65C214}"/>
              </a:ext>
            </a:extLst>
          </p:cNvPr>
          <p:cNvSpPr txBox="1"/>
          <p:nvPr/>
        </p:nvSpPr>
        <p:spPr>
          <a:xfrm>
            <a:off x="5459413" y="1376313"/>
            <a:ext cx="2955925" cy="4838750"/>
          </a:xfrm>
          <a:prstGeom prst="rect">
            <a:avLst/>
          </a:prstGeom>
          <a:noFill/>
        </p:spPr>
        <p:txBody>
          <a:bodyPr wrap="square" anchor="ctr" anchorCtr="0">
            <a:normAutofit/>
          </a:bodyPr>
          <a:lstStyle/>
          <a:p>
            <a:pPr indent="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HK" sz="28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13,782,581,211 records</a:t>
            </a:r>
          </a:p>
        </p:txBody>
      </p:sp>
    </p:spTree>
    <p:extLst>
      <p:ext uri="{BB962C8B-B14F-4D97-AF65-F5344CB8AC3E}">
        <p14:creationId xmlns:p14="http://schemas.microsoft.com/office/powerpoint/2010/main" val="481806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Designs offering basic protections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40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126800" y="1659600"/>
            <a:ext cx="10057927" cy="434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altLang="zh-CN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CryptDB</a:t>
            </a:r>
            <a:r>
              <a:rPr lang="en-US" altLang="zh-CN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  <a:r>
              <a:rPr lang="en-US" altLang="zh-CN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adopts SQL-aware encryption schemes</a:t>
            </a:r>
            <a:endParaRPr lang="en-US" sz="2800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StealthDB</a:t>
            </a:r>
            <a:r>
              <a:rPr lang="en-US" sz="2800" baseline="30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  <a:r>
              <a:rPr lang="en-US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leverages Intel SGX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Pointers in the index are in </a:t>
            </a:r>
            <a:r>
              <a:rPr lang="en-HK" sz="2400" i="1" dirty="0">
                <a:ln w="0"/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plaintext</a:t>
            </a:r>
            <a:r>
              <a:rPr lang="en-HK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Since they are ordered in the index, ciphertexts in the index </a:t>
            </a:r>
            <a:r>
              <a:rPr lang="en-US" altLang="zh-CN" sz="2000" i="1" dirty="0">
                <a:ln w="0"/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degrade</a:t>
            </a: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to the OPE ones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2DFDA8-7D83-2422-F64A-DE51EC8D770B}"/>
              </a:ext>
            </a:extLst>
          </p:cNvPr>
          <p:cNvSpPr txBox="1"/>
          <p:nvPr/>
        </p:nvSpPr>
        <p:spPr>
          <a:xfrm>
            <a:off x="-1" y="6436484"/>
            <a:ext cx="104803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Popa. R. </a:t>
            </a:r>
            <a:r>
              <a:rPr lang="en-US" sz="1000" dirty="0" err="1">
                <a:solidFill>
                  <a:schemeClr val="bg1"/>
                </a:solidFill>
              </a:rPr>
              <a:t>etl</a:t>
            </a:r>
            <a:r>
              <a:rPr lang="en-US" sz="1000" dirty="0">
                <a:solidFill>
                  <a:schemeClr val="bg1"/>
                </a:solidFill>
              </a:rPr>
              <a:t> al. CryptDB: A Practical Encrypted Relational DBMS.  SOSP 2011</a:t>
            </a:r>
          </a:p>
          <a:p>
            <a:r>
              <a:rPr lang="en-US" sz="1000" dirty="0">
                <a:solidFill>
                  <a:schemeClr val="bg1"/>
                </a:solidFill>
              </a:rPr>
              <a:t>[2] </a:t>
            </a:r>
            <a:r>
              <a:rPr lang="en-US" sz="1000" dirty="0" err="1">
                <a:solidFill>
                  <a:schemeClr val="bg1"/>
                </a:solidFill>
              </a:rPr>
              <a:t>Vinayagamurthy</a:t>
            </a:r>
            <a:r>
              <a:rPr lang="en-US" sz="1000" dirty="0">
                <a:solidFill>
                  <a:schemeClr val="bg1"/>
                </a:solidFill>
              </a:rPr>
              <a:t>, D. et al. StealthDB: a Scalable Encrypted Database with Full SQL Query Support. S 2019</a:t>
            </a:r>
            <a:endParaRPr lang="en-HK" sz="1000" dirty="0">
              <a:solidFill>
                <a:schemeClr val="bg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1EA54EC-DD65-64E1-C1EF-26EE33E31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861" y="3866204"/>
            <a:ext cx="4404029" cy="243508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4E08A51-2672-BA78-49B2-46452BADEC46}"/>
              </a:ext>
            </a:extLst>
          </p:cNvPr>
          <p:cNvSpPr/>
          <p:nvPr/>
        </p:nvSpPr>
        <p:spPr>
          <a:xfrm>
            <a:off x="4516016" y="5346438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E613DBC-4085-C2E3-F5D7-463F1F6A676E}"/>
              </a:ext>
            </a:extLst>
          </p:cNvPr>
          <p:cNvSpPr/>
          <p:nvPr/>
        </p:nvSpPr>
        <p:spPr>
          <a:xfrm>
            <a:off x="5129171" y="5346440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DAEE7A7-834F-924E-4CE6-E8EF3AFB6EC0}"/>
              </a:ext>
            </a:extLst>
          </p:cNvPr>
          <p:cNvSpPr/>
          <p:nvPr/>
        </p:nvSpPr>
        <p:spPr>
          <a:xfrm>
            <a:off x="5732995" y="5346437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B269D76-5A08-8CDA-DBD3-0238740B92D3}"/>
              </a:ext>
            </a:extLst>
          </p:cNvPr>
          <p:cNvSpPr/>
          <p:nvPr/>
        </p:nvSpPr>
        <p:spPr>
          <a:xfrm>
            <a:off x="6346150" y="5346440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F5BD8BD-C885-3069-DC35-98C178B02FC5}"/>
              </a:ext>
            </a:extLst>
          </p:cNvPr>
          <p:cNvSpPr/>
          <p:nvPr/>
        </p:nvSpPr>
        <p:spPr>
          <a:xfrm>
            <a:off x="6949974" y="5346439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927029C-4017-BDD2-DA56-3A61BE7BDACB}"/>
              </a:ext>
            </a:extLst>
          </p:cNvPr>
          <p:cNvSpPr/>
          <p:nvPr/>
        </p:nvSpPr>
        <p:spPr>
          <a:xfrm>
            <a:off x="7553798" y="5346437"/>
            <a:ext cx="289250" cy="50385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cxnSp>
        <p:nvCxnSpPr>
          <p:cNvPr id="7" name="连接符: 曲线 6">
            <a:extLst>
              <a:ext uri="{FF2B5EF4-FFF2-40B4-BE49-F238E27FC236}">
                <a16:creationId xmlns:a16="http://schemas.microsoft.com/office/drawing/2014/main" id="{0279D417-DA0B-1D9F-EF2B-D3CB688B30FF}"/>
              </a:ext>
            </a:extLst>
          </p:cNvPr>
          <p:cNvCxnSpPr>
            <a:cxnSpLocks/>
            <a:stCxn id="3" idx="0"/>
          </p:cNvCxnSpPr>
          <p:nvPr/>
        </p:nvCxnSpPr>
        <p:spPr>
          <a:xfrm rot="5400000" flipH="1" flipV="1">
            <a:off x="4404051" y="3886198"/>
            <a:ext cx="1716830" cy="1203650"/>
          </a:xfrm>
          <a:prstGeom prst="curvedConnector3">
            <a:avLst>
              <a:gd name="adj1" fmla="val 46739"/>
            </a:avLst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连接符: 曲线 14">
            <a:extLst>
              <a:ext uri="{FF2B5EF4-FFF2-40B4-BE49-F238E27FC236}">
                <a16:creationId xmlns:a16="http://schemas.microsoft.com/office/drawing/2014/main" id="{E1C67421-4961-6759-FBE4-7DD193D925E4}"/>
              </a:ext>
            </a:extLst>
          </p:cNvPr>
          <p:cNvCxnSpPr>
            <a:cxnSpLocks/>
            <a:stCxn id="9" idx="0"/>
          </p:cNvCxnSpPr>
          <p:nvPr/>
        </p:nvCxnSpPr>
        <p:spPr>
          <a:xfrm rot="5400000" flipH="1" flipV="1">
            <a:off x="4714959" y="4188445"/>
            <a:ext cx="1716832" cy="599159"/>
          </a:xfrm>
          <a:prstGeom prst="curvedConnector3">
            <a:avLst/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连接符: 曲线 17">
            <a:extLst>
              <a:ext uri="{FF2B5EF4-FFF2-40B4-BE49-F238E27FC236}">
                <a16:creationId xmlns:a16="http://schemas.microsoft.com/office/drawing/2014/main" id="{9410BD64-8F3D-5DD5-D0F4-551504276600}"/>
              </a:ext>
            </a:extLst>
          </p:cNvPr>
          <p:cNvCxnSpPr>
            <a:cxnSpLocks/>
            <a:stCxn id="10" idx="0"/>
          </p:cNvCxnSpPr>
          <p:nvPr/>
        </p:nvCxnSpPr>
        <p:spPr>
          <a:xfrm rot="5400000" flipH="1" flipV="1">
            <a:off x="4759949" y="4215434"/>
            <a:ext cx="2248674" cy="13332"/>
          </a:xfrm>
          <a:prstGeom prst="curvedConnector3">
            <a:avLst/>
          </a:prstGeom>
          <a:ln w="19050">
            <a:solidFill>
              <a:srgbClr val="FF0000"/>
            </a:solidFill>
            <a:prstDash val="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曲线 20">
            <a:extLst>
              <a:ext uri="{FF2B5EF4-FFF2-40B4-BE49-F238E27FC236}">
                <a16:creationId xmlns:a16="http://schemas.microsoft.com/office/drawing/2014/main" id="{757B118F-833C-D782-E5FA-239EAB36ACB5}"/>
              </a:ext>
            </a:extLst>
          </p:cNvPr>
          <p:cNvCxnSpPr>
            <a:cxnSpLocks/>
            <a:stCxn id="11" idx="0"/>
          </p:cNvCxnSpPr>
          <p:nvPr/>
        </p:nvCxnSpPr>
        <p:spPr>
          <a:xfrm rot="16200000" flipV="1">
            <a:off x="5332447" y="4188111"/>
            <a:ext cx="1716832" cy="599825"/>
          </a:xfrm>
          <a:prstGeom prst="curvedConnector3">
            <a:avLst/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连接符: 曲线 25">
            <a:extLst>
              <a:ext uri="{FF2B5EF4-FFF2-40B4-BE49-F238E27FC236}">
                <a16:creationId xmlns:a16="http://schemas.microsoft.com/office/drawing/2014/main" id="{18F78131-6FE3-6A45-26C9-011922CA882F}"/>
              </a:ext>
            </a:extLst>
          </p:cNvPr>
          <p:cNvCxnSpPr>
            <a:cxnSpLocks/>
            <a:stCxn id="12" idx="0"/>
          </p:cNvCxnSpPr>
          <p:nvPr/>
        </p:nvCxnSpPr>
        <p:spPr>
          <a:xfrm rot="16200000" flipV="1">
            <a:off x="5630027" y="3881866"/>
            <a:ext cx="1716832" cy="1212313"/>
          </a:xfrm>
          <a:prstGeom prst="curvedConnector3">
            <a:avLst/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连接符: 曲线 28">
            <a:extLst>
              <a:ext uri="{FF2B5EF4-FFF2-40B4-BE49-F238E27FC236}">
                <a16:creationId xmlns:a16="http://schemas.microsoft.com/office/drawing/2014/main" id="{EF3F2F2C-95A1-DBBD-A26E-05AE0A22A8F1}"/>
              </a:ext>
            </a:extLst>
          </p:cNvPr>
          <p:cNvCxnSpPr>
            <a:cxnSpLocks/>
            <a:stCxn id="13" idx="0"/>
          </p:cNvCxnSpPr>
          <p:nvPr/>
        </p:nvCxnSpPr>
        <p:spPr>
          <a:xfrm rot="16200000" flipV="1">
            <a:off x="5868675" y="3516688"/>
            <a:ext cx="1852024" cy="1807473"/>
          </a:xfrm>
          <a:prstGeom prst="curvedConnector3">
            <a:avLst>
              <a:gd name="adj1" fmla="val 50000"/>
            </a:avLst>
          </a:prstGeom>
          <a:ln w="19050">
            <a:solidFill>
              <a:srgbClr val="FF0000"/>
            </a:solidFill>
            <a:prstDash val="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26">
            <a:extLst>
              <a:ext uri="{FF2B5EF4-FFF2-40B4-BE49-F238E27FC236}">
                <a16:creationId xmlns:a16="http://schemas.microsoft.com/office/drawing/2014/main" id="{13AAF78A-012B-A9F5-6846-4A9A8526BBAE}"/>
              </a:ext>
            </a:extLst>
          </p:cNvPr>
          <p:cNvSpPr/>
          <p:nvPr/>
        </p:nvSpPr>
        <p:spPr>
          <a:xfrm>
            <a:off x="-11095" y="-27993"/>
            <a:ext cx="12203081" cy="6925140"/>
          </a:xfrm>
          <a:prstGeom prst="rect">
            <a:avLst/>
          </a:prstGeom>
          <a:solidFill>
            <a:schemeClr val="dk1">
              <a:alpha val="63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AutoShape 47">
            <a:extLst>
              <a:ext uri="{FF2B5EF4-FFF2-40B4-BE49-F238E27FC236}">
                <a16:creationId xmlns:a16="http://schemas.microsoft.com/office/drawing/2014/main" id="{62FBD6C1-44D6-497F-82EF-FAA15ECD99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3216" y="3057941"/>
            <a:ext cx="8263317" cy="742117"/>
          </a:xfrm>
          <a:prstGeom prst="roundRect">
            <a:avLst>
              <a:gd name="adj" fmla="val 9069"/>
            </a:avLst>
          </a:prstGeom>
          <a:solidFill>
            <a:schemeClr val="accent2"/>
          </a:solidFill>
          <a:ln w="101600" cmpd="thickThin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reflection blurRad="101600" endPos="50000" dist="12700" dir="5400000" sy="-100000" algn="bl" rotWithShape="0"/>
          </a:effectLst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algn="ctr"/>
            <a:r>
              <a:rPr lang="en-HK" sz="40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Vulnerable to snapshot adversaries!</a:t>
            </a:r>
          </a:p>
        </p:txBody>
      </p:sp>
    </p:spTree>
    <p:extLst>
      <p:ext uri="{BB962C8B-B14F-4D97-AF65-F5344CB8AC3E}">
        <p14:creationId xmlns:p14="http://schemas.microsoft.com/office/powerpoint/2010/main" val="24542163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329531" y="1260317"/>
            <a:ext cx="3025677" cy="6463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Crypto primitives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41</a:t>
            </a:fld>
            <a:endParaRPr 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9189BF2-2E35-5C7B-6CC3-2645C734AA45}"/>
              </a:ext>
            </a:extLst>
          </p:cNvPr>
          <p:cNvSpPr txBox="1"/>
          <p:nvPr/>
        </p:nvSpPr>
        <p:spPr>
          <a:xfrm>
            <a:off x="1435919" y="2517543"/>
            <a:ext cx="3364970" cy="64633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Trusted Hardware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DFD93FA-0EF7-4F13-A04A-68617019E2DB}"/>
              </a:ext>
            </a:extLst>
          </p:cNvPr>
          <p:cNvGrpSpPr/>
          <p:nvPr/>
        </p:nvGrpSpPr>
        <p:grpSpPr>
          <a:xfrm>
            <a:off x="3355208" y="1191069"/>
            <a:ext cx="3918074" cy="392414"/>
            <a:chOff x="3355208" y="705879"/>
            <a:chExt cx="3918074" cy="392414"/>
          </a:xfrm>
        </p:grpSpPr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CFB6E7FA-337D-3927-2FF8-786128176C7F}"/>
                </a:ext>
              </a:extLst>
            </p:cNvPr>
            <p:cNvCxnSpPr>
              <a:cxnSpLocks/>
              <a:stCxn id="14" idx="3"/>
              <a:endCxn id="66" idx="1"/>
            </p:cNvCxnSpPr>
            <p:nvPr/>
          </p:nvCxnSpPr>
          <p:spPr>
            <a:xfrm>
              <a:off x="3355208" y="1098293"/>
              <a:ext cx="3918074" cy="0"/>
            </a:xfrm>
            <a:prstGeom prst="straightConnector1">
              <a:avLst/>
            </a:prstGeom>
            <a:ln w="38100">
              <a:solidFill>
                <a:schemeClr val="bg1">
                  <a:alpha val="40000"/>
                </a:schemeClr>
              </a:solidFill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F5A04E5-522A-8CB5-8499-F0EDB82F9CB6}"/>
                </a:ext>
              </a:extLst>
            </p:cNvPr>
            <p:cNvSpPr txBox="1"/>
            <p:nvPr/>
          </p:nvSpPr>
          <p:spPr>
            <a:xfrm>
              <a:off x="3429613" y="705879"/>
              <a:ext cx="3170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HK" dirty="0">
                  <a:solidFill>
                    <a:schemeClr val="bg1">
                      <a:alpha val="40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Mathematical foundations</a:t>
              </a:r>
            </a:p>
          </p:txBody>
        </p:sp>
      </p:grpSp>
      <p:cxnSp>
        <p:nvCxnSpPr>
          <p:cNvPr id="11" name="连接符: 曲线 10">
            <a:extLst>
              <a:ext uri="{FF2B5EF4-FFF2-40B4-BE49-F238E27FC236}">
                <a16:creationId xmlns:a16="http://schemas.microsoft.com/office/drawing/2014/main" id="{F0846BE1-83D3-EA0C-2268-194DD60AB812}"/>
              </a:ext>
            </a:extLst>
          </p:cNvPr>
          <p:cNvCxnSpPr>
            <a:cxnSpLocks/>
            <a:stCxn id="12" idx="3"/>
            <a:endCxn id="66" idx="1"/>
          </p:cNvCxnSpPr>
          <p:nvPr/>
        </p:nvCxnSpPr>
        <p:spPr>
          <a:xfrm flipV="1">
            <a:off x="4800889" y="1583483"/>
            <a:ext cx="2472393" cy="1257226"/>
          </a:xfrm>
          <a:prstGeom prst="curvedConnector3">
            <a:avLst/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8" name="矩形 157">
            <a:extLst>
              <a:ext uri="{FF2B5EF4-FFF2-40B4-BE49-F238E27FC236}">
                <a16:creationId xmlns:a16="http://schemas.microsoft.com/office/drawing/2014/main" id="{BAB64FAD-5C8D-613A-8FA3-D850DB680436}"/>
              </a:ext>
            </a:extLst>
          </p:cNvPr>
          <p:cNvSpPr/>
          <p:nvPr/>
        </p:nvSpPr>
        <p:spPr>
          <a:xfrm>
            <a:off x="0" y="0"/>
            <a:ext cx="12192000" cy="943713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7E4102C8-E937-7466-5D9E-989CB6F591FE}"/>
              </a:ext>
            </a:extLst>
          </p:cNvPr>
          <p:cNvSpPr txBox="1"/>
          <p:nvPr/>
        </p:nvSpPr>
        <p:spPr>
          <a:xfrm>
            <a:off x="1067036" y="143264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The Evolution of EDBs</a:t>
            </a:r>
            <a:endParaRPr lang="en-HK" sz="40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D6BAE25-C22D-9482-A997-70F7897BDC68}"/>
              </a:ext>
            </a:extLst>
          </p:cNvPr>
          <p:cNvCxnSpPr/>
          <p:nvPr/>
        </p:nvCxnSpPr>
        <p:spPr>
          <a:xfrm>
            <a:off x="0" y="1026366"/>
            <a:ext cx="12192000" cy="0"/>
          </a:xfrm>
          <a:prstGeom prst="line">
            <a:avLst/>
          </a:prstGeom>
          <a:ln w="66675">
            <a:solidFill>
              <a:schemeClr val="accent6">
                <a:lumMod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C63E79CC-6572-D9DC-BF6A-F49895F23F9A}"/>
              </a:ext>
            </a:extLst>
          </p:cNvPr>
          <p:cNvSpPr txBox="1"/>
          <p:nvPr/>
        </p:nvSpPr>
        <p:spPr>
          <a:xfrm>
            <a:off x="7247199" y="3703345"/>
            <a:ext cx="3428248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/>
              <a:t>Protections against snapshot adversaries</a:t>
            </a:r>
            <a:endParaRPr lang="en-HK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951289E-A7F1-FBCA-CE67-C714AB5638C9}"/>
              </a:ext>
            </a:extLst>
          </p:cNvPr>
          <p:cNvSpPr txBox="1"/>
          <p:nvPr/>
        </p:nvSpPr>
        <p:spPr>
          <a:xfrm>
            <a:off x="8229869" y="2389328"/>
            <a:ext cx="3943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 exhibit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extremely high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risks against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snapshot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adv</a:t>
            </a:r>
          </a:p>
        </p:txBody>
      </p:sp>
      <p:cxnSp>
        <p:nvCxnSpPr>
          <p:cNvPr id="19" name="连接符: 曲线 18">
            <a:extLst>
              <a:ext uri="{FF2B5EF4-FFF2-40B4-BE49-F238E27FC236}">
                <a16:creationId xmlns:a16="http://schemas.microsoft.com/office/drawing/2014/main" id="{6EE17FE3-2672-ECA3-147F-D7680A4386B6}"/>
              </a:ext>
            </a:extLst>
          </p:cNvPr>
          <p:cNvCxnSpPr>
            <a:cxnSpLocks/>
            <a:endCxn id="18" idx="0"/>
          </p:cNvCxnSpPr>
          <p:nvPr/>
        </p:nvCxnSpPr>
        <p:spPr>
          <a:xfrm rot="16200000" flipH="1">
            <a:off x="9382278" y="1569966"/>
            <a:ext cx="354284" cy="1284440"/>
          </a:xfrm>
          <a:prstGeom prst="curvedConnector3">
            <a:avLst>
              <a:gd name="adj1" fmla="val 13129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连接符: 曲线 19">
            <a:extLst>
              <a:ext uri="{FF2B5EF4-FFF2-40B4-BE49-F238E27FC236}">
                <a16:creationId xmlns:a16="http://schemas.microsoft.com/office/drawing/2014/main" id="{3AC298E6-120F-F880-65B2-ABC15376B0DF}"/>
              </a:ext>
            </a:extLst>
          </p:cNvPr>
          <p:cNvCxnSpPr>
            <a:cxnSpLocks/>
            <a:stCxn id="18" idx="2"/>
            <a:endCxn id="15" idx="0"/>
          </p:cNvCxnSpPr>
          <p:nvPr/>
        </p:nvCxnSpPr>
        <p:spPr>
          <a:xfrm rot="5400000">
            <a:off x="9339972" y="2841677"/>
            <a:ext cx="483020" cy="1240317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连接符: 曲线 27">
            <a:extLst>
              <a:ext uri="{FF2B5EF4-FFF2-40B4-BE49-F238E27FC236}">
                <a16:creationId xmlns:a16="http://schemas.microsoft.com/office/drawing/2014/main" id="{A98C99FF-DEEE-7936-44E7-27F86ACF628E}"/>
              </a:ext>
            </a:extLst>
          </p:cNvPr>
          <p:cNvCxnSpPr>
            <a:cxnSpLocks/>
            <a:stCxn id="12" idx="3"/>
            <a:endCxn id="15" idx="0"/>
          </p:cNvCxnSpPr>
          <p:nvPr/>
        </p:nvCxnSpPr>
        <p:spPr>
          <a:xfrm>
            <a:off x="4800889" y="2840709"/>
            <a:ext cx="4160434" cy="862636"/>
          </a:xfrm>
          <a:prstGeom prst="curvedConnector2">
            <a:avLst/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ADCBD9CE-8835-F1DE-9F36-7A6EC2FD6697}"/>
              </a:ext>
            </a:extLst>
          </p:cNvPr>
          <p:cNvSpPr txBox="1"/>
          <p:nvPr/>
        </p:nvSpPr>
        <p:spPr>
          <a:xfrm>
            <a:off x="4458971" y="3000043"/>
            <a:ext cx="214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dirty="0"/>
              <a:t>Better performance and functionalities 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D51E520-8D8E-4A01-F8E2-FCAE2F3E279E}"/>
              </a:ext>
            </a:extLst>
          </p:cNvPr>
          <p:cNvSpPr txBox="1"/>
          <p:nvPr/>
        </p:nvSpPr>
        <p:spPr>
          <a:xfrm>
            <a:off x="4613383" y="1932851"/>
            <a:ext cx="148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Non-intrusive</a:t>
            </a:r>
            <a:endParaRPr lang="en-HK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9CFD2067-F986-BE5D-CDAE-7D3F4A18FAC7}"/>
              </a:ext>
            </a:extLst>
          </p:cNvPr>
          <p:cNvSpPr txBox="1"/>
          <p:nvPr/>
        </p:nvSpPr>
        <p:spPr>
          <a:xfrm>
            <a:off x="7273282" y="1131922"/>
            <a:ext cx="2673151" cy="90312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Designs offering basic protections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CE171CA-1CDE-EE77-0E35-BB844CC83EF7}"/>
              </a:ext>
            </a:extLst>
          </p:cNvPr>
          <p:cNvSpPr txBox="1"/>
          <p:nvPr/>
        </p:nvSpPr>
        <p:spPr>
          <a:xfrm>
            <a:off x="7523278" y="1032553"/>
            <a:ext cx="2423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PRZB11-CryptDB, </a:t>
            </a:r>
            <a:r>
              <a:rPr lang="en-HK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VGG19-StealthDB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0892B91-416E-A6D9-2C1F-DB87D8AC358A}"/>
              </a:ext>
            </a:extLst>
          </p:cNvPr>
          <p:cNvSpPr txBox="1"/>
          <p:nvPr/>
        </p:nvSpPr>
        <p:spPr>
          <a:xfrm>
            <a:off x="9815804" y="2268284"/>
            <a:ext cx="224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IKK12, NKW15, KKNO16</a:t>
            </a:r>
            <a:endParaRPr lang="en-HK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FB1776A-40A6-7DFF-5A4F-916B420F0891}"/>
              </a:ext>
            </a:extLst>
          </p:cNvPr>
          <p:cNvSpPr txBox="1"/>
          <p:nvPr/>
        </p:nvSpPr>
        <p:spPr>
          <a:xfrm>
            <a:off x="7408506" y="4464386"/>
            <a:ext cx="3266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PVC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18</a:t>
            </a:r>
            <a:r>
              <a:rPr lang="en-US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-EnclaveDB, 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PBP19-Arx, AAS+20-AzureAE</a:t>
            </a:r>
            <a:endParaRPr lang="en-HK" sz="1200" dirty="0">
              <a:solidFill>
                <a:schemeClr val="accent5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216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Protections against snapshot adversaries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42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126800" y="1659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Arx</a:t>
            </a:r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a purely crypto EDB design without PPE schemes</a:t>
            </a:r>
            <a:r>
              <a:rPr lang="en-US" sz="2800" baseline="30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Using </a:t>
            </a:r>
            <a:r>
              <a:rPr lang="en-US" sz="2400" i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semantically secure encryption</a:t>
            </a: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to encrypt each column</a:t>
            </a:r>
          </a:p>
          <a:p>
            <a:pPr marL="13525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Adversaries who capture a </a:t>
            </a:r>
            <a:r>
              <a:rPr lang="en-US" sz="20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snapshot</a:t>
            </a:r>
            <a:r>
              <a:rPr lang="en-US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of memory or external storage will </a:t>
            </a:r>
            <a:r>
              <a:rPr lang="en-US" sz="20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</a:t>
            </a:r>
            <a:r>
              <a:rPr lang="en-US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compromise data confidentiality</a:t>
            </a: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Query </a:t>
            </a:r>
            <a:r>
              <a:rPr lang="en-US" sz="24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execution</a:t>
            </a: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will only expose </a:t>
            </a:r>
            <a:r>
              <a:rPr lang="en-US" sz="24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matching entries</a:t>
            </a: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(rows) rather than the entire column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33B832-A14A-EF96-5A2D-6CC2F6427FF3}"/>
              </a:ext>
            </a:extLst>
          </p:cNvPr>
          <p:cNvSpPr txBox="1"/>
          <p:nvPr/>
        </p:nvSpPr>
        <p:spPr>
          <a:xfrm>
            <a:off x="-18472" y="6611779"/>
            <a:ext cx="611447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Poddar R. et al. </a:t>
            </a:r>
            <a:r>
              <a:rPr lang="en-US" sz="1000" dirty="0" err="1">
                <a:solidFill>
                  <a:schemeClr val="bg1"/>
                </a:solidFill>
              </a:rPr>
              <a:t>Arx</a:t>
            </a:r>
            <a:r>
              <a:rPr lang="en-US" sz="1000" dirty="0">
                <a:solidFill>
                  <a:schemeClr val="bg1"/>
                </a:solidFill>
              </a:rPr>
              <a:t>: An Encrypted Database using Semantically Secure Encryption. VLDB 2019</a:t>
            </a:r>
            <a:endParaRPr lang="en-HK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4465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Protections against snapshot adversaries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43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126800" y="1659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6800" rIns="90000" bIns="46800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 err="1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Arx</a:t>
            </a:r>
            <a:r>
              <a:rPr lang="en-US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a purely crypto EDB design without PPE schemes</a:t>
            </a:r>
            <a:r>
              <a:rPr lang="en-US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</a:p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EnclaveDB: a secure database using SGX</a:t>
            </a:r>
            <a:r>
              <a:rPr lang="en-HK" sz="2800" baseline="30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</a:p>
          <a:p>
            <a:pPr marL="914400" lvl="1" indent="-45720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Implement an </a:t>
            </a:r>
            <a:r>
              <a:rPr lang="en-HK" sz="2400" u="sng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in-memory storage and query engine</a:t>
            </a: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inside enclave</a:t>
            </a:r>
          </a:p>
          <a:p>
            <a:pPr marL="914400" lvl="1" indent="-45720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Expect systems that availably support </a:t>
            </a:r>
            <a:r>
              <a:rPr lang="en-US" altLang="zh-CN" sz="2400" i="1" dirty="0">
                <a:ln w="0"/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huge enclaves</a:t>
            </a: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(of the order of several hundred gigabytes), e.g., SGX v2</a:t>
            </a:r>
          </a:p>
          <a:p>
            <a:pPr marL="914400" lvl="1" indent="-45720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914400" lvl="1" indent="-45720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baseline="300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33B832-A14A-EF96-5A2D-6CC2F6427FF3}"/>
              </a:ext>
            </a:extLst>
          </p:cNvPr>
          <p:cNvSpPr txBox="1"/>
          <p:nvPr/>
        </p:nvSpPr>
        <p:spPr>
          <a:xfrm>
            <a:off x="10314" y="6444269"/>
            <a:ext cx="111235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Poddar R. et al. </a:t>
            </a:r>
            <a:r>
              <a:rPr lang="en-US" sz="1000" dirty="0" err="1">
                <a:solidFill>
                  <a:schemeClr val="bg1"/>
                </a:solidFill>
              </a:rPr>
              <a:t>Arx</a:t>
            </a:r>
            <a:r>
              <a:rPr lang="en-US" sz="1000" dirty="0">
                <a:solidFill>
                  <a:schemeClr val="bg1"/>
                </a:solidFill>
              </a:rPr>
              <a:t>: An Encrypted Database using Semantically Secure Encryption. VLDB 2019</a:t>
            </a:r>
          </a:p>
          <a:p>
            <a:r>
              <a:rPr lang="en-US" sz="1000" dirty="0">
                <a:solidFill>
                  <a:schemeClr val="bg1"/>
                </a:solidFill>
              </a:rPr>
              <a:t>[2] Priebe C. et al. EnclaveDB: A secure database using SGX. S&amp;P 2018</a:t>
            </a:r>
            <a:endParaRPr lang="en-HK" sz="1000" dirty="0">
              <a:solidFill>
                <a:schemeClr val="bg1"/>
              </a:solidFill>
            </a:endParaRPr>
          </a:p>
        </p:txBody>
      </p:sp>
      <p:pic>
        <p:nvPicPr>
          <p:cNvPr id="10" name="Picture 1.pdf" descr="Picture 1.pdf">
            <a:extLst>
              <a:ext uri="{FF2B5EF4-FFF2-40B4-BE49-F238E27FC236}">
                <a16:creationId xmlns:a16="http://schemas.microsoft.com/office/drawing/2014/main" id="{040978A9-6089-B86D-85D1-A024AC306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5589" y="3861215"/>
            <a:ext cx="4925452" cy="258305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346979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Protections against snapshot adversaries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44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126800" y="1659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 err="1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Arx</a:t>
            </a:r>
            <a:r>
              <a:rPr lang="en-US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a purely crypto EDB design without PPE schemes</a:t>
            </a:r>
            <a:r>
              <a:rPr lang="en-US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</a:p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EnclaveDB: a secure database using SGX</a:t>
            </a:r>
            <a:r>
              <a:rPr lang="en-HK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</a:p>
          <a:p>
            <a:pPr marL="438150" indent="-514350" defTabSz="877822">
              <a:spcBef>
                <a:spcPts val="1200"/>
              </a:spcBef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Selected other designs</a:t>
            </a: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Microsoft Azure Always Encrypted SQL Server</a:t>
            </a:r>
            <a:r>
              <a:rPr lang="en-US" sz="24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[3]</a:t>
            </a:r>
          </a:p>
          <a:p>
            <a:pPr marL="13525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Version 1 is based on CryptDB and hence vulnerable to snapshot adversaries</a:t>
            </a:r>
          </a:p>
          <a:p>
            <a:pPr marL="1352550" lvl="2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Version 2 is enhanced to be somewhat similar to EnclaveDB</a:t>
            </a: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400" dirty="0" err="1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EncDBDB</a:t>
            </a:r>
            <a:r>
              <a:rPr lang="en-US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Searchable Encrypted, Fast, Compressed, In-Memory Database using Enclaves</a:t>
            </a:r>
            <a:r>
              <a:rPr lang="en-US" sz="24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[4] </a:t>
            </a: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……  </a:t>
            </a:r>
            <a:endParaRPr lang="en-US" sz="2400" baseline="300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895350" lvl="1" indent="-514350" defTabSz="877822"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baseline="300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33B832-A14A-EF96-5A2D-6CC2F6427FF3}"/>
              </a:ext>
            </a:extLst>
          </p:cNvPr>
          <p:cNvSpPr txBox="1"/>
          <p:nvPr/>
        </p:nvSpPr>
        <p:spPr>
          <a:xfrm>
            <a:off x="0" y="6150114"/>
            <a:ext cx="111235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Poddar R. et al. </a:t>
            </a:r>
            <a:r>
              <a:rPr lang="en-US" sz="1000" dirty="0" err="1">
                <a:solidFill>
                  <a:schemeClr val="bg1"/>
                </a:solidFill>
              </a:rPr>
              <a:t>Arx</a:t>
            </a:r>
            <a:r>
              <a:rPr lang="en-US" sz="1000" dirty="0">
                <a:solidFill>
                  <a:schemeClr val="bg1"/>
                </a:solidFill>
              </a:rPr>
              <a:t>: An Encrypted Database using Semantically Secure Encryption. VLDB 2019</a:t>
            </a:r>
          </a:p>
          <a:p>
            <a:r>
              <a:rPr lang="en-US" sz="1000" dirty="0">
                <a:solidFill>
                  <a:schemeClr val="bg1"/>
                </a:solidFill>
              </a:rPr>
              <a:t>[2] Priebe C. et al. EnclaveDB: A secure database using SGX. S&amp;P 2018</a:t>
            </a:r>
          </a:p>
          <a:p>
            <a:r>
              <a:rPr lang="en-US" sz="1000" dirty="0">
                <a:solidFill>
                  <a:schemeClr val="bg1"/>
                </a:solidFill>
              </a:rPr>
              <a:t>[3] </a:t>
            </a:r>
            <a:r>
              <a:rPr lang="en-HK" sz="1000" dirty="0">
                <a:solidFill>
                  <a:schemeClr val="bg1"/>
                </a:solidFill>
              </a:rPr>
              <a:t>Antonopoulos P. et al. Azure SQL Database Always Encrypted. In Proceedings of the 2020 ACM SIGMOD International Conference on Management of Data (SIGMOD’20),</a:t>
            </a:r>
          </a:p>
          <a:p>
            <a:r>
              <a:rPr lang="en-HK" sz="1000" dirty="0">
                <a:solidFill>
                  <a:schemeClr val="bg1"/>
                </a:solidFill>
              </a:rPr>
              <a:t>[4] </a:t>
            </a:r>
            <a:r>
              <a:rPr lang="en-HK" sz="1000" dirty="0" err="1">
                <a:solidFill>
                  <a:schemeClr val="bg1"/>
                </a:solidFill>
              </a:rPr>
              <a:t>Jinwei</a:t>
            </a:r>
            <a:r>
              <a:rPr lang="en-HK" sz="1000" dirty="0">
                <a:solidFill>
                  <a:schemeClr val="bg1"/>
                </a:solidFill>
              </a:rPr>
              <a:t> Zhu, </a:t>
            </a:r>
            <a:r>
              <a:rPr lang="en-HK" sz="1000" dirty="0" err="1">
                <a:solidFill>
                  <a:schemeClr val="bg1"/>
                </a:solidFill>
              </a:rPr>
              <a:t>Kun</a:t>
            </a:r>
            <a:r>
              <a:rPr lang="en-HK" sz="1000" dirty="0">
                <a:solidFill>
                  <a:schemeClr val="bg1"/>
                </a:solidFill>
              </a:rPr>
              <a:t> Cheng, Jiayang Liu, and Liang Guo. 2021. Full encryption: an end to end encryption mechanism in </a:t>
            </a:r>
            <a:r>
              <a:rPr lang="en-HK" sz="1000" dirty="0" err="1">
                <a:solidFill>
                  <a:schemeClr val="bg1"/>
                </a:solidFill>
              </a:rPr>
              <a:t>GaussDB</a:t>
            </a:r>
            <a:r>
              <a:rPr lang="en-HK" sz="1000" dirty="0">
                <a:solidFill>
                  <a:schemeClr val="bg1"/>
                </a:solidFill>
              </a:rPr>
              <a:t>. Proc. VLDB Endow. 14, 12 (July 2021), 2811–2814.</a:t>
            </a:r>
          </a:p>
        </p:txBody>
      </p:sp>
    </p:spTree>
    <p:extLst>
      <p:ext uri="{BB962C8B-B14F-4D97-AF65-F5344CB8AC3E}">
        <p14:creationId xmlns:p14="http://schemas.microsoft.com/office/powerpoint/2010/main" val="27701528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Protections against snapshot adversaries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45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126800" y="1659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 err="1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Arx</a:t>
            </a:r>
            <a:r>
              <a:rPr lang="en-US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a purely crypto EDB design without PPE schemes</a:t>
            </a:r>
            <a:r>
              <a:rPr lang="en-US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</a:p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EnclaveDB: a secure database using SGX</a:t>
            </a:r>
            <a:r>
              <a:rPr lang="en-HK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</a:p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Selected other designs</a:t>
            </a:r>
          </a:p>
          <a:p>
            <a:pPr algn="ctr" defTabSz="877822">
              <a:spcBef>
                <a:spcPts val="1200"/>
              </a:spcBef>
              <a:buClr>
                <a:schemeClr val="bg1"/>
              </a:buClr>
              <a:buSzPct val="60000"/>
              <a:defRPr sz="1600">
                <a:solidFill>
                  <a:srgbClr val="000000"/>
                </a:solidFill>
              </a:defRPr>
            </a:pPr>
            <a:r>
              <a:rPr lang="en-US" sz="36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 sensitive information is leaked before </a:t>
            </a:r>
            <a:r>
              <a:rPr lang="en-US" altLang="zh-CN" sz="36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queries</a:t>
            </a:r>
            <a:endParaRPr lang="en-HK" sz="32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33B832-A14A-EF96-5A2D-6CC2F6427FF3}"/>
              </a:ext>
            </a:extLst>
          </p:cNvPr>
          <p:cNvSpPr txBox="1"/>
          <p:nvPr/>
        </p:nvSpPr>
        <p:spPr>
          <a:xfrm>
            <a:off x="0" y="6457890"/>
            <a:ext cx="111235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Poddar R. et al. </a:t>
            </a:r>
            <a:r>
              <a:rPr lang="en-US" sz="1000" dirty="0" err="1">
                <a:solidFill>
                  <a:schemeClr val="bg1"/>
                </a:solidFill>
              </a:rPr>
              <a:t>Arx</a:t>
            </a:r>
            <a:r>
              <a:rPr lang="en-US" sz="1000" dirty="0">
                <a:solidFill>
                  <a:schemeClr val="bg1"/>
                </a:solidFill>
              </a:rPr>
              <a:t>: An Encrypted Database using Semantically Secure Encryption. VLDB 2019</a:t>
            </a:r>
          </a:p>
          <a:p>
            <a:r>
              <a:rPr lang="en-US" sz="1000" dirty="0">
                <a:solidFill>
                  <a:schemeClr val="bg1"/>
                </a:solidFill>
              </a:rPr>
              <a:t>[2] Priebe C. et al. EnclaveDB: A secure database using SGX. S&amp;P 2018</a:t>
            </a:r>
            <a:endParaRPr lang="en-HK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898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479159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Protections against snapshot adversaries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46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126800" y="1659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0000" tIns="45699" rIns="90000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 err="1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Arx</a:t>
            </a:r>
            <a:r>
              <a:rPr lang="en-US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a purely crypto EDB design without PPE schemes</a:t>
            </a:r>
            <a:r>
              <a:rPr lang="en-US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</a:p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HK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EnclaveDB: a secure database using SGX</a:t>
            </a:r>
            <a:r>
              <a:rPr lang="en-HK" sz="2800" baseline="30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</a:p>
          <a:p>
            <a:pPr marL="438150" indent="-514350" defTabSz="877822">
              <a:spcBef>
                <a:spcPts val="1200"/>
              </a:spcBef>
              <a:buClr>
                <a:srgbClr val="68768B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Selected other designs</a:t>
            </a:r>
          </a:p>
          <a:p>
            <a:pPr algn="ctr" defTabSz="877822">
              <a:spcBef>
                <a:spcPts val="1200"/>
              </a:spcBef>
              <a:buClr>
                <a:schemeClr val="bg1"/>
              </a:buClr>
              <a:buSzPct val="60000"/>
              <a:defRPr sz="1600">
                <a:solidFill>
                  <a:srgbClr val="000000"/>
                </a:solidFill>
              </a:defRPr>
            </a:pPr>
            <a:r>
              <a:rPr lang="en-US" sz="36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 sensitive information is leaked before </a:t>
            </a:r>
            <a:r>
              <a:rPr lang="en-US" altLang="zh-CN" sz="36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queries</a:t>
            </a:r>
            <a:endParaRPr lang="en-HK" sz="32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33B832-A14A-EF96-5A2D-6CC2F6427FF3}"/>
              </a:ext>
            </a:extLst>
          </p:cNvPr>
          <p:cNvSpPr txBox="1"/>
          <p:nvPr/>
        </p:nvSpPr>
        <p:spPr>
          <a:xfrm>
            <a:off x="0" y="6457890"/>
            <a:ext cx="111235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Poddar R. et al. </a:t>
            </a:r>
            <a:r>
              <a:rPr lang="en-US" sz="1000" dirty="0" err="1">
                <a:solidFill>
                  <a:schemeClr val="bg1"/>
                </a:solidFill>
              </a:rPr>
              <a:t>Arx</a:t>
            </a:r>
            <a:r>
              <a:rPr lang="en-US" sz="1000" dirty="0">
                <a:solidFill>
                  <a:schemeClr val="bg1"/>
                </a:solidFill>
              </a:rPr>
              <a:t>: An Encrypted Database using Semantically Secure Encryption. VLDB 2019</a:t>
            </a:r>
          </a:p>
          <a:p>
            <a:r>
              <a:rPr lang="en-US" sz="1000" dirty="0">
                <a:solidFill>
                  <a:schemeClr val="bg1"/>
                </a:solidFill>
              </a:rPr>
              <a:t>[2] Priebe C. et al. EnclaveDB: A secure database using SGX. S&amp;P 2018</a:t>
            </a:r>
            <a:endParaRPr lang="en-HK" sz="1000" dirty="0">
              <a:solidFill>
                <a:schemeClr val="bg1"/>
              </a:solidFill>
            </a:endParaRPr>
          </a:p>
        </p:txBody>
      </p:sp>
      <p:sp>
        <p:nvSpPr>
          <p:cNvPr id="6" name="矩形 26">
            <a:extLst>
              <a:ext uri="{FF2B5EF4-FFF2-40B4-BE49-F238E27FC236}">
                <a16:creationId xmlns:a16="http://schemas.microsoft.com/office/drawing/2014/main" id="{4BA16C1A-4D6C-5F50-FDC9-3C935C59B2CC}"/>
              </a:ext>
            </a:extLst>
          </p:cNvPr>
          <p:cNvSpPr/>
          <p:nvPr/>
        </p:nvSpPr>
        <p:spPr>
          <a:xfrm>
            <a:off x="-11095" y="-27993"/>
            <a:ext cx="12203081" cy="6925140"/>
          </a:xfrm>
          <a:prstGeom prst="rect">
            <a:avLst/>
          </a:prstGeom>
          <a:solidFill>
            <a:schemeClr val="dk1">
              <a:alpha val="63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AutoShape 47">
            <a:extLst>
              <a:ext uri="{FF2B5EF4-FFF2-40B4-BE49-F238E27FC236}">
                <a16:creationId xmlns:a16="http://schemas.microsoft.com/office/drawing/2014/main" id="{D40DF7FA-1B2B-99F3-A247-448336313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763" y="3156306"/>
            <a:ext cx="11334473" cy="806648"/>
          </a:xfrm>
          <a:prstGeom prst="roundRect">
            <a:avLst>
              <a:gd name="adj" fmla="val 9069"/>
            </a:avLst>
          </a:prstGeom>
          <a:solidFill>
            <a:schemeClr val="accent2"/>
          </a:solidFill>
          <a:ln w="101600" cmpd="thickThin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reflection blurRad="101600" endPos="50000" dist="12700" dir="5400000" sy="-100000" algn="bl" rotWithShape="0"/>
          </a:effectLst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Information leakage </a:t>
            </a:r>
            <a:r>
              <a:rPr lang="en-US" altLang="zh-CN" sz="44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during</a:t>
            </a:r>
            <a:r>
              <a:rPr lang="en-US" altLang="zh-CN" sz="4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query execution?</a:t>
            </a:r>
          </a:p>
        </p:txBody>
      </p:sp>
    </p:spTree>
    <p:extLst>
      <p:ext uri="{BB962C8B-B14F-4D97-AF65-F5344CB8AC3E}">
        <p14:creationId xmlns:p14="http://schemas.microsoft.com/office/powerpoint/2010/main" val="2553669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192323"/>
            <a:ext cx="10057927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</a:t>
            </a:r>
            <a:r>
              <a:rPr lang="en-US" altLang="zh-CN" sz="3600" dirty="0">
                <a:solidFill>
                  <a:srgbClr val="FF0000"/>
                </a:solidFill>
              </a:rPr>
              <a:t>access pattern </a:t>
            </a:r>
            <a:r>
              <a:rPr lang="en-US" altLang="zh-CN" sz="3600" dirty="0">
                <a:solidFill>
                  <a:schemeClr val="bg1"/>
                </a:solidFill>
              </a:rPr>
              <a:t>leaks vital information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47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065600" y="1371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999999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6952229-350A-2933-7B5C-C737EBB8C137}"/>
              </a:ext>
            </a:extLst>
          </p:cNvPr>
          <p:cNvSpPr txBox="1"/>
          <p:nvPr/>
        </p:nvSpPr>
        <p:spPr>
          <a:xfrm>
            <a:off x="967946" y="1200717"/>
            <a:ext cx="797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Note that each write will </a:t>
            </a:r>
            <a:r>
              <a:rPr lang="en-US" altLang="zh-CN" i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re-encrypt</a:t>
            </a:r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ciphertext with a probabilistic cryptosystem </a:t>
            </a:r>
            <a:endParaRPr lang="en-HK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aphicFrame>
        <p:nvGraphicFramePr>
          <p:cNvPr id="13" name="object 2">
            <a:extLst>
              <a:ext uri="{FF2B5EF4-FFF2-40B4-BE49-F238E27FC236}">
                <a16:creationId xmlns:a16="http://schemas.microsoft.com/office/drawing/2014/main" id="{04129386-6EF7-D8B7-7C8B-B2633DF55A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741695"/>
              </p:ext>
            </p:extLst>
          </p:nvPr>
        </p:nvGraphicFramePr>
        <p:xfrm>
          <a:off x="1111319" y="2475556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467xt2J23t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b3ecMe5Ny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/>
                        <a:t>DzcTIBBacV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exXHwBh5A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Scodi53gDF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qOeCzC3JB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y8158WW5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iGdjPfVV3O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4WELYrlTjb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B7D51C44-E015-7D5D-DF83-A5F538ADF14B}"/>
              </a:ext>
            </a:extLst>
          </p:cNvPr>
          <p:cNvSpPr txBox="1"/>
          <p:nvPr/>
        </p:nvSpPr>
        <p:spPr>
          <a:xfrm>
            <a:off x="821029" y="2710505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F20FF0-C188-E89E-3DD8-E3702D602E1A}"/>
              </a:ext>
            </a:extLst>
          </p:cNvPr>
          <p:cNvSpPr txBox="1"/>
          <p:nvPr/>
        </p:nvSpPr>
        <p:spPr>
          <a:xfrm>
            <a:off x="910797" y="2143343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/>
                </a:solidFill>
              </a:rPr>
              <a:t>EncDay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05242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enc_count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#Days)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FROM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spc="25" dirty="0" err="1">
                <a:solidFill>
                  <a:schemeClr val="bg1"/>
                </a:solidFill>
              </a:rPr>
              <a:t>EncDay</a:t>
            </a:r>
            <a:r>
              <a:rPr lang="en-US" sz="2400" spc="25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WHERE </a:t>
            </a:r>
            <a:r>
              <a:rPr lang="en-US" sz="2400" i="1" dirty="0">
                <a:solidFill>
                  <a:schemeClr val="bg1"/>
                </a:solidFill>
                <a:latin typeface="Consolas" panose="020B0609020204030204" pitchFamily="49" charset="0"/>
              </a:rPr>
              <a:t>#Days=xqr143r4</a:t>
            </a:r>
            <a:endParaRPr lang="en-HK" sz="2400" i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CF070108-30D0-E677-155A-AAE655A56347}"/>
              </a:ext>
            </a:extLst>
          </p:cNvPr>
          <p:cNvCxnSpPr>
            <a:cxnSpLocks/>
          </p:cNvCxnSpPr>
          <p:nvPr/>
        </p:nvCxnSpPr>
        <p:spPr>
          <a:xfrm flipH="1">
            <a:off x="2767506" y="2579823"/>
            <a:ext cx="542926" cy="0"/>
          </a:xfrm>
          <a:prstGeom prst="straightConnector1">
            <a:avLst/>
          </a:prstGeom>
          <a:ln w="317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F83ACF92-529A-8444-5DA5-02157C813001}"/>
              </a:ext>
            </a:extLst>
          </p:cNvPr>
          <p:cNvSpPr txBox="1"/>
          <p:nvPr/>
        </p:nvSpPr>
        <p:spPr>
          <a:xfrm>
            <a:off x="4614689" y="2137002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Output</a:t>
            </a:r>
            <a:endParaRPr lang="en-US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E8668603-989E-7C0F-7B65-60CE4A225178}"/>
                  </a:ext>
                </a:extLst>
              </p:cNvPr>
              <p:cNvSpPr txBox="1"/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HK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𝑛𝑐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(0)</m:t>
                      </m:r>
                    </m:oMath>
                  </m:oMathPara>
                </a14:m>
                <a:endParaRPr lang="en-HK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E8668603-989E-7C0F-7B65-60CE4A2251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blipFill>
                <a:blip r:embed="rId3"/>
                <a:stretch>
                  <a:fillRect l="-5952" r="-10119" b="-3666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11362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192323"/>
            <a:ext cx="10057927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</a:t>
            </a:r>
            <a:r>
              <a:rPr lang="en-US" altLang="zh-CN" sz="3600" dirty="0">
                <a:solidFill>
                  <a:srgbClr val="FF0000"/>
                </a:solidFill>
              </a:rPr>
              <a:t>access pattern </a:t>
            </a:r>
            <a:r>
              <a:rPr lang="en-US" altLang="zh-CN" sz="3600" dirty="0">
                <a:solidFill>
                  <a:schemeClr val="bg1"/>
                </a:solidFill>
              </a:rPr>
              <a:t>leaks vital information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48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065600" y="1371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999999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6952229-350A-2933-7B5C-C737EBB8C137}"/>
              </a:ext>
            </a:extLst>
          </p:cNvPr>
          <p:cNvSpPr txBox="1"/>
          <p:nvPr/>
        </p:nvSpPr>
        <p:spPr>
          <a:xfrm>
            <a:off x="967946" y="1200717"/>
            <a:ext cx="797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Note that each write will </a:t>
            </a:r>
            <a:r>
              <a:rPr lang="en-US" altLang="zh-CN" i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re-encrypt</a:t>
            </a:r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ciphertext with a probabilistic cryptosystem </a:t>
            </a:r>
            <a:endParaRPr lang="en-HK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aphicFrame>
        <p:nvGraphicFramePr>
          <p:cNvPr id="13" name="object 2">
            <a:extLst>
              <a:ext uri="{FF2B5EF4-FFF2-40B4-BE49-F238E27FC236}">
                <a16:creationId xmlns:a16="http://schemas.microsoft.com/office/drawing/2014/main" id="{04129386-6EF7-D8B7-7C8B-B2633DF55A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332805"/>
              </p:ext>
            </p:extLst>
          </p:nvPr>
        </p:nvGraphicFramePr>
        <p:xfrm>
          <a:off x="1111319" y="2475556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467xt2J23t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b3ecMe5Ny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/>
                        <a:t>DzcTIBBacV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exXHwBh5A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Scodi53gDF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qOeCzC3JB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y8158WW5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iGdjPfVV3O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4WELYrlTjb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B7D51C44-E015-7D5D-DF83-A5F538ADF14B}"/>
              </a:ext>
            </a:extLst>
          </p:cNvPr>
          <p:cNvSpPr txBox="1"/>
          <p:nvPr/>
        </p:nvSpPr>
        <p:spPr>
          <a:xfrm>
            <a:off x="821029" y="2710505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F20FF0-C188-E89E-3DD8-E3702D602E1A}"/>
              </a:ext>
            </a:extLst>
          </p:cNvPr>
          <p:cNvSpPr txBox="1"/>
          <p:nvPr/>
        </p:nvSpPr>
        <p:spPr>
          <a:xfrm>
            <a:off x="910797" y="2143343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/>
                </a:solidFill>
              </a:rPr>
              <a:t>EncDay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05242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enc_count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#Days)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FROM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spc="25" dirty="0" err="1">
                <a:solidFill>
                  <a:schemeClr val="bg1"/>
                </a:solidFill>
              </a:rPr>
              <a:t>EncDay</a:t>
            </a:r>
            <a:r>
              <a:rPr lang="en-US" sz="2400" spc="25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WHERE </a:t>
            </a:r>
            <a:r>
              <a:rPr lang="en-US" sz="2400" i="1" dirty="0">
                <a:solidFill>
                  <a:schemeClr val="bg1"/>
                </a:solidFill>
                <a:latin typeface="Consolas" panose="020B0609020204030204" pitchFamily="49" charset="0"/>
              </a:rPr>
              <a:t>#Days=xqr143r4</a:t>
            </a:r>
            <a:endParaRPr lang="en-HK" sz="2400" i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CF070108-30D0-E677-155A-AAE655A56347}"/>
              </a:ext>
            </a:extLst>
          </p:cNvPr>
          <p:cNvCxnSpPr>
            <a:cxnSpLocks/>
          </p:cNvCxnSpPr>
          <p:nvPr/>
        </p:nvCxnSpPr>
        <p:spPr>
          <a:xfrm flipH="1">
            <a:off x="2767506" y="2836998"/>
            <a:ext cx="542926" cy="0"/>
          </a:xfrm>
          <a:prstGeom prst="straightConnector1">
            <a:avLst/>
          </a:prstGeom>
          <a:ln w="317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1888BB2D-64F0-26B4-A3AA-E2813809724F}"/>
              </a:ext>
            </a:extLst>
          </p:cNvPr>
          <p:cNvSpPr txBox="1"/>
          <p:nvPr/>
        </p:nvSpPr>
        <p:spPr>
          <a:xfrm>
            <a:off x="4614689" y="2137002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Output</a:t>
            </a:r>
            <a:endParaRPr lang="en-US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F1E83C6-36C6-58B6-2B13-B785BD510457}"/>
                  </a:ext>
                </a:extLst>
              </p:cNvPr>
              <p:cNvSpPr txBox="1"/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HK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𝑛𝑐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lang="en-HK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F1E83C6-36C6-58B6-2B13-B785BD5104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blipFill>
                <a:blip r:embed="rId3"/>
                <a:stretch>
                  <a:fillRect l="-5952" r="-10119" b="-3666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56278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192323"/>
            <a:ext cx="10057927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</a:t>
            </a:r>
            <a:r>
              <a:rPr lang="en-US" altLang="zh-CN" sz="3600" dirty="0">
                <a:solidFill>
                  <a:srgbClr val="FF0000"/>
                </a:solidFill>
              </a:rPr>
              <a:t>access pattern </a:t>
            </a:r>
            <a:r>
              <a:rPr lang="en-US" altLang="zh-CN" sz="3600" dirty="0">
                <a:solidFill>
                  <a:schemeClr val="bg1"/>
                </a:solidFill>
              </a:rPr>
              <a:t>leaks vital information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49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065600" y="1371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999999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6952229-350A-2933-7B5C-C737EBB8C137}"/>
              </a:ext>
            </a:extLst>
          </p:cNvPr>
          <p:cNvSpPr txBox="1"/>
          <p:nvPr/>
        </p:nvSpPr>
        <p:spPr>
          <a:xfrm>
            <a:off x="967946" y="1200717"/>
            <a:ext cx="797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Note that each write will </a:t>
            </a:r>
            <a:r>
              <a:rPr lang="en-US" altLang="zh-CN" i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re-encrypt</a:t>
            </a:r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ciphertext with a probabilistic cryptosystem </a:t>
            </a:r>
            <a:endParaRPr lang="en-HK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aphicFrame>
        <p:nvGraphicFramePr>
          <p:cNvPr id="13" name="object 2">
            <a:extLst>
              <a:ext uri="{FF2B5EF4-FFF2-40B4-BE49-F238E27FC236}">
                <a16:creationId xmlns:a16="http://schemas.microsoft.com/office/drawing/2014/main" id="{04129386-6EF7-D8B7-7C8B-B2633DF55A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886418"/>
              </p:ext>
            </p:extLst>
          </p:nvPr>
        </p:nvGraphicFramePr>
        <p:xfrm>
          <a:off x="1111319" y="2475556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467xt2J23t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b3ecMe5Ny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42wBrfQ7yn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/>
                        <a:t>DzcTIBBacV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exXHwBh5A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Scodi53gDF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qOeCzC3JB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y8158WW5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iGdjPfVV3O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4WELYrlTjb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B7D51C44-E015-7D5D-DF83-A5F538ADF14B}"/>
              </a:ext>
            </a:extLst>
          </p:cNvPr>
          <p:cNvSpPr txBox="1"/>
          <p:nvPr/>
        </p:nvSpPr>
        <p:spPr>
          <a:xfrm>
            <a:off x="821029" y="2710505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F20FF0-C188-E89E-3DD8-E3702D602E1A}"/>
              </a:ext>
            </a:extLst>
          </p:cNvPr>
          <p:cNvSpPr txBox="1"/>
          <p:nvPr/>
        </p:nvSpPr>
        <p:spPr>
          <a:xfrm>
            <a:off x="910797" y="2143343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/>
                </a:solidFill>
              </a:rPr>
              <a:t>EncDay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05242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enc_count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#Days)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FROM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spc="25" dirty="0" err="1">
                <a:solidFill>
                  <a:schemeClr val="bg1"/>
                </a:solidFill>
              </a:rPr>
              <a:t>EncDay</a:t>
            </a:r>
            <a:r>
              <a:rPr lang="en-US" sz="2400" spc="25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WHERE </a:t>
            </a:r>
            <a:r>
              <a:rPr lang="en-US" sz="2400" i="1" dirty="0">
                <a:solidFill>
                  <a:schemeClr val="bg1"/>
                </a:solidFill>
                <a:latin typeface="Consolas" panose="020B0609020204030204" pitchFamily="49" charset="0"/>
              </a:rPr>
              <a:t>#Days=xqr143r4</a:t>
            </a:r>
            <a:endParaRPr lang="en-HK" sz="2400" i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CF070108-30D0-E677-155A-AAE655A56347}"/>
              </a:ext>
            </a:extLst>
          </p:cNvPr>
          <p:cNvCxnSpPr>
            <a:cxnSpLocks/>
          </p:cNvCxnSpPr>
          <p:nvPr/>
        </p:nvCxnSpPr>
        <p:spPr>
          <a:xfrm flipH="1">
            <a:off x="2771774" y="3132273"/>
            <a:ext cx="542926" cy="0"/>
          </a:xfrm>
          <a:prstGeom prst="straightConnector1">
            <a:avLst/>
          </a:prstGeom>
          <a:ln w="317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7B1C5F6E-143D-B258-7404-0FDA79358FEF}"/>
              </a:ext>
            </a:extLst>
          </p:cNvPr>
          <p:cNvSpPr txBox="1"/>
          <p:nvPr/>
        </p:nvSpPr>
        <p:spPr>
          <a:xfrm>
            <a:off x="4614689" y="2137002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Output</a:t>
            </a:r>
            <a:endParaRPr lang="en-US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C31A2E0A-D7A5-136D-A0C6-E75C74149268}"/>
                  </a:ext>
                </a:extLst>
              </p:cNvPr>
              <p:cNvSpPr txBox="1"/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HK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𝑛𝑐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lang="en-HK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C31A2E0A-D7A5-136D-A0C6-E75C741492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blipFill>
                <a:blip r:embed="rId3"/>
                <a:stretch>
                  <a:fillRect l="-5952" r="-10119" b="-3666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0030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视频 34">
            <a:extLst>
              <a:ext uri="{FF2B5EF4-FFF2-40B4-BE49-F238E27FC236}">
                <a16:creationId xmlns:a16="http://schemas.microsoft.com/office/drawing/2014/main" id="{D92EEFB4-229A-4382-458D-49E0CE9900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F3DFD99-6AE7-919E-FD87-34298BC5B1FF}"/>
              </a:ext>
            </a:extLst>
          </p:cNvPr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Encryption is a must for in-depth defense</a:t>
            </a:r>
            <a:endParaRPr lang="en-US" sz="5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5</a:t>
            </a:fld>
            <a:endParaRPr lang="en-US" dirty="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6048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>
                <p:cTn id="16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192323"/>
            <a:ext cx="10057927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</a:t>
            </a:r>
            <a:r>
              <a:rPr lang="en-US" altLang="zh-CN" sz="3600" dirty="0">
                <a:solidFill>
                  <a:srgbClr val="FF0000"/>
                </a:solidFill>
              </a:rPr>
              <a:t>access pattern </a:t>
            </a:r>
            <a:r>
              <a:rPr lang="en-US" altLang="zh-CN" sz="3600" dirty="0">
                <a:solidFill>
                  <a:schemeClr val="bg1"/>
                </a:solidFill>
              </a:rPr>
              <a:t>leaks vital information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50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065600" y="1371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999999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6952229-350A-2933-7B5C-C737EBB8C137}"/>
              </a:ext>
            </a:extLst>
          </p:cNvPr>
          <p:cNvSpPr txBox="1"/>
          <p:nvPr/>
        </p:nvSpPr>
        <p:spPr>
          <a:xfrm>
            <a:off x="967946" y="1200717"/>
            <a:ext cx="797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Note that each write will </a:t>
            </a:r>
            <a:r>
              <a:rPr lang="en-US" altLang="zh-CN" i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re-encrypt</a:t>
            </a:r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ciphertext with a probabilistic cryptosystem </a:t>
            </a:r>
            <a:endParaRPr lang="en-HK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aphicFrame>
        <p:nvGraphicFramePr>
          <p:cNvPr id="13" name="object 2">
            <a:extLst>
              <a:ext uri="{FF2B5EF4-FFF2-40B4-BE49-F238E27FC236}">
                <a16:creationId xmlns:a16="http://schemas.microsoft.com/office/drawing/2014/main" id="{04129386-6EF7-D8B7-7C8B-B2633DF55A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703380"/>
              </p:ext>
            </p:extLst>
          </p:nvPr>
        </p:nvGraphicFramePr>
        <p:xfrm>
          <a:off x="1111319" y="2475556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467xt2J23t</a:t>
                      </a:r>
                      <a:endParaRPr sz="10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b3ecMe5Ny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42wBrfQ7yn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/>
                        <a:t>DzcTIBBacV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exXHwBh5A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Scodi53gDF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qOeCzC3JB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y8158WW5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iGdjPfVV3O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4WELYrlTjb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B7D51C44-E015-7D5D-DF83-A5F538ADF14B}"/>
              </a:ext>
            </a:extLst>
          </p:cNvPr>
          <p:cNvSpPr txBox="1"/>
          <p:nvPr/>
        </p:nvSpPr>
        <p:spPr>
          <a:xfrm>
            <a:off x="821029" y="2710505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F20FF0-C188-E89E-3DD8-E3702D602E1A}"/>
              </a:ext>
            </a:extLst>
          </p:cNvPr>
          <p:cNvSpPr txBox="1"/>
          <p:nvPr/>
        </p:nvSpPr>
        <p:spPr>
          <a:xfrm>
            <a:off x="910797" y="2143343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/>
                </a:solidFill>
              </a:rPr>
              <a:t>EncDay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05242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enc_count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#Days)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FROM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spc="25" dirty="0" err="1">
                <a:solidFill>
                  <a:schemeClr val="bg1"/>
                </a:solidFill>
              </a:rPr>
              <a:t>EncDay</a:t>
            </a:r>
            <a:r>
              <a:rPr lang="en-US" sz="2400" spc="25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WHERE </a:t>
            </a:r>
            <a:r>
              <a:rPr lang="en-US" sz="2400" i="1" dirty="0">
                <a:solidFill>
                  <a:schemeClr val="bg1"/>
                </a:solidFill>
                <a:latin typeface="Consolas" panose="020B0609020204030204" pitchFamily="49" charset="0"/>
              </a:rPr>
              <a:t>#Days=xqr143r4</a:t>
            </a:r>
            <a:endParaRPr lang="en-HK" sz="2400" i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CF070108-30D0-E677-155A-AAE655A56347}"/>
              </a:ext>
            </a:extLst>
          </p:cNvPr>
          <p:cNvCxnSpPr>
            <a:cxnSpLocks/>
          </p:cNvCxnSpPr>
          <p:nvPr/>
        </p:nvCxnSpPr>
        <p:spPr>
          <a:xfrm flipH="1">
            <a:off x="2771774" y="3408498"/>
            <a:ext cx="542926" cy="0"/>
          </a:xfrm>
          <a:prstGeom prst="straightConnector1">
            <a:avLst/>
          </a:prstGeom>
          <a:ln w="317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F17AE032-6A52-9776-8224-400251097002}"/>
              </a:ext>
            </a:extLst>
          </p:cNvPr>
          <p:cNvSpPr txBox="1"/>
          <p:nvPr/>
        </p:nvSpPr>
        <p:spPr>
          <a:xfrm>
            <a:off x="4614689" y="2137002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Output</a:t>
            </a:r>
            <a:endParaRPr lang="en-US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96802CC9-90E5-1CF0-C5C7-701B2D709AE9}"/>
                  </a:ext>
                </a:extLst>
              </p:cNvPr>
              <p:cNvSpPr txBox="1"/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HK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𝑛𝑐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(2)</m:t>
                      </m:r>
                    </m:oMath>
                  </m:oMathPara>
                </a14:m>
                <a:endParaRPr lang="en-HK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96802CC9-90E5-1CF0-C5C7-701B2D709A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blipFill>
                <a:blip r:embed="rId3"/>
                <a:stretch>
                  <a:fillRect l="-5952" r="-10119" b="-3666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6864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192323"/>
            <a:ext cx="10057927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</a:t>
            </a:r>
            <a:r>
              <a:rPr lang="en-US" altLang="zh-CN" sz="3600" dirty="0">
                <a:solidFill>
                  <a:srgbClr val="FF0000"/>
                </a:solidFill>
              </a:rPr>
              <a:t>access pattern </a:t>
            </a:r>
            <a:r>
              <a:rPr lang="en-US" altLang="zh-CN" sz="3600" dirty="0">
                <a:solidFill>
                  <a:schemeClr val="bg1"/>
                </a:solidFill>
              </a:rPr>
              <a:t>leaks vital information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51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065600" y="1371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999999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6952229-350A-2933-7B5C-C737EBB8C137}"/>
              </a:ext>
            </a:extLst>
          </p:cNvPr>
          <p:cNvSpPr txBox="1"/>
          <p:nvPr/>
        </p:nvSpPr>
        <p:spPr>
          <a:xfrm>
            <a:off x="967946" y="1200717"/>
            <a:ext cx="797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Note that each write will </a:t>
            </a:r>
            <a:r>
              <a:rPr lang="en-US" altLang="zh-CN" i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re-encrypt</a:t>
            </a:r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ciphertext with a probabilistic cryptosystem </a:t>
            </a:r>
            <a:endParaRPr lang="en-HK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aphicFrame>
        <p:nvGraphicFramePr>
          <p:cNvPr id="13" name="object 2">
            <a:extLst>
              <a:ext uri="{FF2B5EF4-FFF2-40B4-BE49-F238E27FC236}">
                <a16:creationId xmlns:a16="http://schemas.microsoft.com/office/drawing/2014/main" id="{04129386-6EF7-D8B7-7C8B-B2633DF55AC8}"/>
              </a:ext>
            </a:extLst>
          </p:cNvPr>
          <p:cNvGraphicFramePr>
            <a:graphicFrameLocks noGrp="1"/>
          </p:cNvGraphicFramePr>
          <p:nvPr/>
        </p:nvGraphicFramePr>
        <p:xfrm>
          <a:off x="1111319" y="2475556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467xt2J23t</a:t>
                      </a:r>
                      <a:endParaRPr sz="10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b3ecMe5Ny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42wBrfQ7yn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/>
                        <a:t>DzcTIBBacV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exXHwBh5A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Scodi53gDF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qOeCzC3JB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y8158WW5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iGdjPfVV3O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4WELYrlTjb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B7D51C44-E015-7D5D-DF83-A5F538ADF14B}"/>
              </a:ext>
            </a:extLst>
          </p:cNvPr>
          <p:cNvSpPr txBox="1"/>
          <p:nvPr/>
        </p:nvSpPr>
        <p:spPr>
          <a:xfrm>
            <a:off x="821029" y="2710505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F20FF0-C188-E89E-3DD8-E3702D602E1A}"/>
              </a:ext>
            </a:extLst>
          </p:cNvPr>
          <p:cNvSpPr txBox="1"/>
          <p:nvPr/>
        </p:nvSpPr>
        <p:spPr>
          <a:xfrm>
            <a:off x="910797" y="2143343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/>
                </a:solidFill>
              </a:rPr>
              <a:t>EncDay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05242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enc_count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#Days)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FROM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spc="25" dirty="0" err="1">
                <a:solidFill>
                  <a:schemeClr val="bg1"/>
                </a:solidFill>
              </a:rPr>
              <a:t>EncDay</a:t>
            </a:r>
            <a:r>
              <a:rPr lang="en-US" sz="2400" spc="25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WHERE </a:t>
            </a:r>
            <a:r>
              <a:rPr lang="en-US" sz="2400" i="1" dirty="0">
                <a:solidFill>
                  <a:schemeClr val="bg1"/>
                </a:solidFill>
                <a:latin typeface="Consolas" panose="020B0609020204030204" pitchFamily="49" charset="0"/>
              </a:rPr>
              <a:t>#Days=xqr143r4</a:t>
            </a:r>
            <a:endParaRPr lang="en-HK" sz="2400" i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CF070108-30D0-E677-155A-AAE655A56347}"/>
              </a:ext>
            </a:extLst>
          </p:cNvPr>
          <p:cNvCxnSpPr>
            <a:cxnSpLocks/>
          </p:cNvCxnSpPr>
          <p:nvPr/>
        </p:nvCxnSpPr>
        <p:spPr>
          <a:xfrm flipH="1">
            <a:off x="2771774" y="3646623"/>
            <a:ext cx="542926" cy="0"/>
          </a:xfrm>
          <a:prstGeom prst="straightConnector1">
            <a:avLst/>
          </a:prstGeom>
          <a:ln w="317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CE83F226-9D54-B208-5C34-99043CDC227C}"/>
              </a:ext>
            </a:extLst>
          </p:cNvPr>
          <p:cNvSpPr txBox="1"/>
          <p:nvPr/>
        </p:nvSpPr>
        <p:spPr>
          <a:xfrm>
            <a:off x="4614689" y="2137002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Output</a:t>
            </a:r>
            <a:endParaRPr lang="en-US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498AC29C-7DD9-A128-157C-FE71281209F5}"/>
                  </a:ext>
                </a:extLst>
              </p:cNvPr>
              <p:cNvSpPr txBox="1"/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HK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𝑛𝑐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(2)</m:t>
                      </m:r>
                    </m:oMath>
                  </m:oMathPara>
                </a14:m>
                <a:endParaRPr lang="en-HK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498AC29C-7DD9-A128-157C-FE71281209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blipFill>
                <a:blip r:embed="rId3"/>
                <a:stretch>
                  <a:fillRect l="-5952" r="-10119" b="-3666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1568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192323"/>
            <a:ext cx="10057927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</a:t>
            </a:r>
            <a:r>
              <a:rPr lang="en-US" altLang="zh-CN" sz="3600" dirty="0">
                <a:solidFill>
                  <a:srgbClr val="FF0000"/>
                </a:solidFill>
              </a:rPr>
              <a:t>access pattern </a:t>
            </a:r>
            <a:r>
              <a:rPr lang="en-US" altLang="zh-CN" sz="3600" dirty="0">
                <a:solidFill>
                  <a:schemeClr val="bg1"/>
                </a:solidFill>
              </a:rPr>
              <a:t>leaks vital information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52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065600" y="1371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999999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6952229-350A-2933-7B5C-C737EBB8C137}"/>
              </a:ext>
            </a:extLst>
          </p:cNvPr>
          <p:cNvSpPr txBox="1"/>
          <p:nvPr/>
        </p:nvSpPr>
        <p:spPr>
          <a:xfrm>
            <a:off x="967946" y="1200717"/>
            <a:ext cx="797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Note that each write will </a:t>
            </a:r>
            <a:r>
              <a:rPr lang="en-US" altLang="zh-CN" i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re-encrypt</a:t>
            </a:r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ciphertext with a probabilistic cryptosystem </a:t>
            </a:r>
            <a:endParaRPr lang="en-HK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aphicFrame>
        <p:nvGraphicFramePr>
          <p:cNvPr id="13" name="object 2">
            <a:extLst>
              <a:ext uri="{FF2B5EF4-FFF2-40B4-BE49-F238E27FC236}">
                <a16:creationId xmlns:a16="http://schemas.microsoft.com/office/drawing/2014/main" id="{04129386-6EF7-D8B7-7C8B-B2633DF55A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578182"/>
              </p:ext>
            </p:extLst>
          </p:nvPr>
        </p:nvGraphicFramePr>
        <p:xfrm>
          <a:off x="1111319" y="2475556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467xt2J23t</a:t>
                      </a:r>
                      <a:endParaRPr sz="10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2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b3ecMe5Ny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42wBrfQ7yn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4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/>
                        <a:t>DzcTIBBacV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5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fNewgCgM20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6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exXHwBh5A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7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Scodi53gDF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8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qOeCzC3JB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9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zt1NEtbkn9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10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y8158WW5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95" dirty="0"/>
                        <a:t> </a:t>
                      </a:r>
                      <a:r>
                        <a:rPr sz="1000" spc="-55" dirty="0"/>
                        <a:t>11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iGdjPfVV3O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12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/>
                        <a:t>4WELYrlTjb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/>
                        <a:t>Patient</a:t>
                      </a:r>
                      <a:r>
                        <a:rPr sz="1000" spc="-100" dirty="0"/>
                        <a:t> </a:t>
                      </a:r>
                      <a:r>
                        <a:rPr sz="1000" dirty="0"/>
                        <a:t>13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/>
                        <a:t>j0th0LeIsP</a:t>
                      </a:r>
                      <a:endParaRPr sz="1000" dirty="0"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B7D51C44-E015-7D5D-DF83-A5F538ADF14B}"/>
              </a:ext>
            </a:extLst>
          </p:cNvPr>
          <p:cNvSpPr txBox="1"/>
          <p:nvPr/>
        </p:nvSpPr>
        <p:spPr>
          <a:xfrm>
            <a:off x="821029" y="2710505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F20FF0-C188-E89E-3DD8-E3702D602E1A}"/>
              </a:ext>
            </a:extLst>
          </p:cNvPr>
          <p:cNvSpPr txBox="1"/>
          <p:nvPr/>
        </p:nvSpPr>
        <p:spPr>
          <a:xfrm>
            <a:off x="910797" y="2143343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/>
                </a:solidFill>
              </a:rPr>
              <a:t>EncDay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05242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enc_count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#Days)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FROM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spc="25" dirty="0" err="1">
                <a:solidFill>
                  <a:schemeClr val="bg1"/>
                </a:solidFill>
              </a:rPr>
              <a:t>EncDay</a:t>
            </a:r>
            <a:r>
              <a:rPr lang="en-US" sz="2400" spc="25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WHERE </a:t>
            </a:r>
            <a:r>
              <a:rPr lang="en-US" sz="2400" i="1" dirty="0">
                <a:solidFill>
                  <a:schemeClr val="bg1"/>
                </a:solidFill>
                <a:latin typeface="Consolas" panose="020B0609020204030204" pitchFamily="49" charset="0"/>
              </a:rPr>
              <a:t>#Days=xqr143r4</a:t>
            </a:r>
            <a:endParaRPr lang="en-HK" sz="2400" i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CF070108-30D0-E677-155A-AAE655A56347}"/>
              </a:ext>
            </a:extLst>
          </p:cNvPr>
          <p:cNvCxnSpPr>
            <a:cxnSpLocks/>
          </p:cNvCxnSpPr>
          <p:nvPr/>
        </p:nvCxnSpPr>
        <p:spPr>
          <a:xfrm flipH="1">
            <a:off x="2771774" y="3913323"/>
            <a:ext cx="542926" cy="0"/>
          </a:xfrm>
          <a:prstGeom prst="straightConnector1">
            <a:avLst/>
          </a:prstGeom>
          <a:ln w="317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061D391A-C60C-F68B-6488-D7569985118C}"/>
              </a:ext>
            </a:extLst>
          </p:cNvPr>
          <p:cNvSpPr txBox="1"/>
          <p:nvPr/>
        </p:nvSpPr>
        <p:spPr>
          <a:xfrm>
            <a:off x="4614689" y="2137002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Output</a:t>
            </a:r>
            <a:endParaRPr lang="en-US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B6CD7C46-E4E3-8B38-9E6D-982101209C7C}"/>
                  </a:ext>
                </a:extLst>
              </p:cNvPr>
              <p:cNvSpPr txBox="1"/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HK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𝑛𝑐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(2)</m:t>
                      </m:r>
                    </m:oMath>
                  </m:oMathPara>
                </a14:m>
                <a:endParaRPr lang="en-HK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B6CD7C46-E4E3-8B38-9E6D-982101209C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blipFill>
                <a:blip r:embed="rId3"/>
                <a:stretch>
                  <a:fillRect l="-5952" r="-10119" b="-3666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00467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192323"/>
            <a:ext cx="10057927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</a:t>
            </a:r>
            <a:r>
              <a:rPr lang="en-US" altLang="zh-CN" sz="3600" dirty="0">
                <a:solidFill>
                  <a:srgbClr val="FF0000"/>
                </a:solidFill>
              </a:rPr>
              <a:t>access pattern</a:t>
            </a:r>
            <a:r>
              <a:rPr lang="en-US" altLang="zh-CN" sz="3600" dirty="0">
                <a:solidFill>
                  <a:schemeClr val="bg1"/>
                </a:solidFill>
              </a:rPr>
              <a:t> leaks vital information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53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065600" y="1371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999999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6952229-350A-2933-7B5C-C737EBB8C137}"/>
              </a:ext>
            </a:extLst>
          </p:cNvPr>
          <p:cNvSpPr txBox="1"/>
          <p:nvPr/>
        </p:nvSpPr>
        <p:spPr>
          <a:xfrm>
            <a:off x="967946" y="1200717"/>
            <a:ext cx="797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Note that each write will </a:t>
            </a:r>
            <a:r>
              <a:rPr lang="en-US" altLang="zh-CN" i="1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re-encrypt</a:t>
            </a:r>
            <a:r>
              <a:rPr lang="en-US" altLang="zh-CN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ciphertext with a probabilistic cryptosystem </a:t>
            </a:r>
            <a:endParaRPr lang="en-HK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aphicFrame>
        <p:nvGraphicFramePr>
          <p:cNvPr id="13" name="object 2">
            <a:extLst>
              <a:ext uri="{FF2B5EF4-FFF2-40B4-BE49-F238E27FC236}">
                <a16:creationId xmlns:a16="http://schemas.microsoft.com/office/drawing/2014/main" id="{04129386-6EF7-D8B7-7C8B-B2633DF55A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868727"/>
              </p:ext>
            </p:extLst>
          </p:nvPr>
        </p:nvGraphicFramePr>
        <p:xfrm>
          <a:off x="1111319" y="2475556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ID</a:t>
                      </a:r>
                      <a:endParaRPr sz="1000">
                        <a:solidFill>
                          <a:schemeClr val="lt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#Days</a:t>
                      </a:r>
                      <a:endParaRPr sz="1000" dirty="0">
                        <a:solidFill>
                          <a:schemeClr val="lt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</a:rPr>
                        <a:t>467xt2J23t</a:t>
                      </a:r>
                      <a:endParaRPr sz="10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2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b3ecMe5Ny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3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42wBrfQ7yn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4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DzcTIBBacV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5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fNewgCgM20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6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exXHwBh5A</a:t>
                      </a:r>
                      <a:endParaRPr sz="1000" kern="12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7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Scodi53gDF</a:t>
                      </a:r>
                      <a:endParaRPr sz="1000" kern="12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8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qOeCzC3JB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9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zt1NEtbkn9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10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y8158WW5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95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spc="-55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11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iGdjPfVV3O</a:t>
                      </a:r>
                      <a:endParaRPr sz="1000" kern="12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12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4WELYrlTjb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13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j0th0LeIsP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B7D51C44-E015-7D5D-DF83-A5F538ADF14B}"/>
              </a:ext>
            </a:extLst>
          </p:cNvPr>
          <p:cNvSpPr txBox="1"/>
          <p:nvPr/>
        </p:nvSpPr>
        <p:spPr>
          <a:xfrm>
            <a:off x="821029" y="2710505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>
                    <a:alpha val="40000"/>
                  </a:schemeClr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F20FF0-C188-E89E-3DD8-E3702D602E1A}"/>
              </a:ext>
            </a:extLst>
          </p:cNvPr>
          <p:cNvSpPr txBox="1"/>
          <p:nvPr/>
        </p:nvSpPr>
        <p:spPr>
          <a:xfrm>
            <a:off x="910797" y="2143343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>
                    <a:alpha val="40000"/>
                  </a:schemeClr>
                </a:solidFill>
              </a:rPr>
              <a:t>EncDay</a:t>
            </a:r>
            <a:endParaRPr lang="en-US" sz="1600" dirty="0">
              <a:solidFill>
                <a:schemeClr val="bg1">
                  <a:alpha val="40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3C01F2D-3C77-3BE8-0E2B-67B5BA25D381}"/>
              </a:ext>
            </a:extLst>
          </p:cNvPr>
          <p:cNvSpPr txBox="1"/>
          <p:nvPr/>
        </p:nvSpPr>
        <p:spPr>
          <a:xfrm>
            <a:off x="4614689" y="2137002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Output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05242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2400" b="0" i="0" dirty="0">
                <a:solidFill>
                  <a:srgbClr val="000000">
                    <a:alpha val="40000"/>
                  </a:srgb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Consolas" panose="020B0609020204030204" pitchFamily="49" charset="0"/>
              </a:rPr>
              <a:t>enc_count</a:t>
            </a:r>
            <a:r>
              <a:rPr lang="en-US" sz="2400" dirty="0">
                <a:solidFill>
                  <a:schemeClr val="bg1">
                    <a:alpha val="4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b="0" i="1" dirty="0">
                <a:solidFill>
                  <a:schemeClr val="bg1">
                    <a:alpha val="40000"/>
                  </a:schemeClr>
                </a:solidFill>
                <a:effectLst/>
                <a:latin typeface="Consolas" panose="020B0609020204030204" pitchFamily="49" charset="0"/>
              </a:rPr>
              <a:t>#Days)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Consolas" panose="020B0609020204030204" pitchFamily="49" charset="0"/>
              </a:rPr>
              <a:t>FROM</a:t>
            </a:r>
            <a:r>
              <a:rPr lang="en-US" sz="2400" b="0" i="0" dirty="0">
                <a:solidFill>
                  <a:srgbClr val="000000">
                    <a:alpha val="40000"/>
                  </a:srgb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spc="25" dirty="0" err="1">
                <a:solidFill>
                  <a:schemeClr val="bg1">
                    <a:alpha val="40000"/>
                  </a:schemeClr>
                </a:solidFill>
              </a:rPr>
              <a:t>EncDay</a:t>
            </a:r>
            <a:r>
              <a:rPr lang="en-US" sz="2400" spc="25" dirty="0">
                <a:solidFill>
                  <a:schemeClr val="bg1">
                    <a:alpha val="4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Consolas" panose="020B0609020204030204" pitchFamily="49" charset="0"/>
              </a:rPr>
              <a:t>WHERE </a:t>
            </a:r>
            <a:r>
              <a:rPr lang="en-US" sz="2400" i="1" dirty="0">
                <a:solidFill>
                  <a:schemeClr val="bg1">
                    <a:alpha val="40000"/>
                  </a:schemeClr>
                </a:solidFill>
                <a:latin typeface="Consolas" panose="020B0609020204030204" pitchFamily="49" charset="0"/>
              </a:rPr>
              <a:t>#Days=xqr143r4</a:t>
            </a:r>
            <a:endParaRPr lang="en-HK" sz="2400" i="1" dirty="0">
              <a:solidFill>
                <a:schemeClr val="bg1">
                  <a:alpha val="40000"/>
                </a:schemeClr>
              </a:solidFill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5E61E3A-606B-AD53-3DFE-38A07650674E}"/>
                  </a:ext>
                </a:extLst>
              </p:cNvPr>
              <p:cNvSpPr txBox="1"/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HK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𝑛𝑐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(7)</m:t>
                      </m:r>
                    </m:oMath>
                  </m:oMathPara>
                </a14:m>
                <a:endParaRPr lang="en-HK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5E61E3A-606B-AD53-3DFE-38A0765067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blipFill>
                <a:blip r:embed="rId3"/>
                <a:stretch>
                  <a:fillRect l="-5952" r="-10119" b="-3666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CF070108-30D0-E677-155A-AAE655A56347}"/>
              </a:ext>
            </a:extLst>
          </p:cNvPr>
          <p:cNvCxnSpPr>
            <a:cxnSpLocks/>
          </p:cNvCxnSpPr>
          <p:nvPr/>
        </p:nvCxnSpPr>
        <p:spPr>
          <a:xfrm flipH="1">
            <a:off x="2771774" y="6046923"/>
            <a:ext cx="542926" cy="0"/>
          </a:xfrm>
          <a:prstGeom prst="straightConnector1">
            <a:avLst/>
          </a:prstGeom>
          <a:ln w="317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注: 弯曲线形(无边框) 3">
            <a:extLst>
              <a:ext uri="{FF2B5EF4-FFF2-40B4-BE49-F238E27FC236}">
                <a16:creationId xmlns:a16="http://schemas.microsoft.com/office/drawing/2014/main" id="{C25C51F6-F010-FCE9-53C5-9C37B2E8E8D9}"/>
              </a:ext>
            </a:extLst>
          </p:cNvPr>
          <p:cNvSpPr/>
          <p:nvPr/>
        </p:nvSpPr>
        <p:spPr>
          <a:xfrm>
            <a:off x="5048250" y="3495675"/>
            <a:ext cx="2514600" cy="619125"/>
          </a:xfrm>
          <a:custGeom>
            <a:avLst/>
            <a:gdLst>
              <a:gd name="connsiteX0" fmla="*/ 0 w 2514600"/>
              <a:gd name="connsiteY0" fmla="*/ 0 h 619125"/>
              <a:gd name="connsiteX1" fmla="*/ 553212 w 2514600"/>
              <a:gd name="connsiteY1" fmla="*/ 0 h 619125"/>
              <a:gd name="connsiteX2" fmla="*/ 1005840 w 2514600"/>
              <a:gd name="connsiteY2" fmla="*/ 0 h 619125"/>
              <a:gd name="connsiteX3" fmla="*/ 1483614 w 2514600"/>
              <a:gd name="connsiteY3" fmla="*/ 0 h 619125"/>
              <a:gd name="connsiteX4" fmla="*/ 1936242 w 2514600"/>
              <a:gd name="connsiteY4" fmla="*/ 0 h 619125"/>
              <a:gd name="connsiteX5" fmla="*/ 2514600 w 2514600"/>
              <a:gd name="connsiteY5" fmla="*/ 0 h 619125"/>
              <a:gd name="connsiteX6" fmla="*/ 2514600 w 2514600"/>
              <a:gd name="connsiteY6" fmla="*/ 309563 h 619125"/>
              <a:gd name="connsiteX7" fmla="*/ 2514600 w 2514600"/>
              <a:gd name="connsiteY7" fmla="*/ 619125 h 619125"/>
              <a:gd name="connsiteX8" fmla="*/ 1986534 w 2514600"/>
              <a:gd name="connsiteY8" fmla="*/ 619125 h 619125"/>
              <a:gd name="connsiteX9" fmla="*/ 1533906 w 2514600"/>
              <a:gd name="connsiteY9" fmla="*/ 619125 h 619125"/>
              <a:gd name="connsiteX10" fmla="*/ 1106424 w 2514600"/>
              <a:gd name="connsiteY10" fmla="*/ 619125 h 619125"/>
              <a:gd name="connsiteX11" fmla="*/ 653796 w 2514600"/>
              <a:gd name="connsiteY11" fmla="*/ 619125 h 619125"/>
              <a:gd name="connsiteX12" fmla="*/ 0 w 2514600"/>
              <a:gd name="connsiteY12" fmla="*/ 619125 h 619125"/>
              <a:gd name="connsiteX13" fmla="*/ 0 w 2514600"/>
              <a:gd name="connsiteY13" fmla="*/ 303371 h 619125"/>
              <a:gd name="connsiteX14" fmla="*/ 0 w 2514600"/>
              <a:gd name="connsiteY14" fmla="*/ 0 h 619125"/>
              <a:gd name="connsiteX0" fmla="*/ 847722 w 2514600"/>
              <a:gd name="connsiteY0" fmla="*/ -17261 h 619125"/>
              <a:gd name="connsiteX1" fmla="*/ 847722 w 2514600"/>
              <a:gd name="connsiteY1" fmla="*/ -207766 h 619125"/>
              <a:gd name="connsiteX2" fmla="*/ 617209 w 2514600"/>
              <a:gd name="connsiteY2" fmla="*/ -551257 h 619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0" h="619125" stroke="0" extrusionOk="0">
                <a:moveTo>
                  <a:pt x="0" y="0"/>
                </a:moveTo>
                <a:cubicBezTo>
                  <a:pt x="129468" y="-6191"/>
                  <a:pt x="428015" y="42469"/>
                  <a:pt x="553212" y="0"/>
                </a:cubicBezTo>
                <a:cubicBezTo>
                  <a:pt x="678409" y="-42469"/>
                  <a:pt x="914859" y="7286"/>
                  <a:pt x="1005840" y="0"/>
                </a:cubicBezTo>
                <a:cubicBezTo>
                  <a:pt x="1096821" y="-7286"/>
                  <a:pt x="1354751" y="44072"/>
                  <a:pt x="1483614" y="0"/>
                </a:cubicBezTo>
                <a:cubicBezTo>
                  <a:pt x="1612477" y="-44072"/>
                  <a:pt x="1834050" y="38583"/>
                  <a:pt x="1936242" y="0"/>
                </a:cubicBezTo>
                <a:cubicBezTo>
                  <a:pt x="2038434" y="-38583"/>
                  <a:pt x="2289700" y="9804"/>
                  <a:pt x="2514600" y="0"/>
                </a:cubicBezTo>
                <a:cubicBezTo>
                  <a:pt x="2526848" y="74107"/>
                  <a:pt x="2501075" y="207801"/>
                  <a:pt x="2514600" y="309563"/>
                </a:cubicBezTo>
                <a:cubicBezTo>
                  <a:pt x="2528125" y="411325"/>
                  <a:pt x="2485568" y="483368"/>
                  <a:pt x="2514600" y="619125"/>
                </a:cubicBezTo>
                <a:cubicBezTo>
                  <a:pt x="2368301" y="680688"/>
                  <a:pt x="2193768" y="589888"/>
                  <a:pt x="1986534" y="619125"/>
                </a:cubicBezTo>
                <a:cubicBezTo>
                  <a:pt x="1779300" y="648362"/>
                  <a:pt x="1729906" y="601689"/>
                  <a:pt x="1533906" y="619125"/>
                </a:cubicBezTo>
                <a:cubicBezTo>
                  <a:pt x="1337906" y="636561"/>
                  <a:pt x="1259198" y="606915"/>
                  <a:pt x="1106424" y="619125"/>
                </a:cubicBezTo>
                <a:cubicBezTo>
                  <a:pt x="953650" y="631335"/>
                  <a:pt x="832635" y="614677"/>
                  <a:pt x="653796" y="619125"/>
                </a:cubicBezTo>
                <a:cubicBezTo>
                  <a:pt x="474957" y="623573"/>
                  <a:pt x="233055" y="567251"/>
                  <a:pt x="0" y="619125"/>
                </a:cubicBezTo>
                <a:cubicBezTo>
                  <a:pt x="-34182" y="512805"/>
                  <a:pt x="18964" y="417351"/>
                  <a:pt x="0" y="303371"/>
                </a:cubicBezTo>
                <a:cubicBezTo>
                  <a:pt x="-18964" y="189391"/>
                  <a:pt x="21569" y="71042"/>
                  <a:pt x="0" y="0"/>
                </a:cubicBezTo>
                <a:close/>
              </a:path>
              <a:path w="2514600" h="619125" fill="none" extrusionOk="0">
                <a:moveTo>
                  <a:pt x="847722" y="-17261"/>
                </a:moveTo>
                <a:cubicBezTo>
                  <a:pt x="828133" y="-58503"/>
                  <a:pt x="848239" y="-117317"/>
                  <a:pt x="847722" y="-207766"/>
                </a:cubicBezTo>
                <a:cubicBezTo>
                  <a:pt x="738693" y="-363830"/>
                  <a:pt x="730302" y="-422918"/>
                  <a:pt x="617209" y="-551257"/>
                </a:cubicBezTo>
              </a:path>
            </a:pathLst>
          </a:custGeom>
          <a:noFill/>
          <a:ln w="317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2632578232">
                  <a:prstGeom prst="callout2">
                    <a:avLst>
                      <a:gd name="adj1" fmla="val -2788"/>
                      <a:gd name="adj2" fmla="val 33712"/>
                      <a:gd name="adj3" fmla="val -33558"/>
                      <a:gd name="adj4" fmla="val 33712"/>
                      <a:gd name="adj5" fmla="val -89038"/>
                      <a:gd name="adj6" fmla="val 2454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HK" dirty="0"/>
              <a:t>7 </a:t>
            </a:r>
            <a:r>
              <a:rPr lang="en-HK" dirty="0">
                <a:solidFill>
                  <a:srgbClr val="EBF1E9"/>
                </a:solidFill>
              </a:rPr>
              <a:t>out of</a:t>
            </a:r>
            <a:r>
              <a:rPr lang="en-HK" dirty="0"/>
              <a:t> 13 </a:t>
            </a:r>
            <a:r>
              <a:rPr lang="en-HK" dirty="0">
                <a:solidFill>
                  <a:srgbClr val="EBF1E9"/>
                </a:solidFill>
              </a:rPr>
              <a:t>write to the output variable</a:t>
            </a:r>
          </a:p>
        </p:txBody>
      </p:sp>
    </p:spTree>
    <p:extLst>
      <p:ext uri="{BB962C8B-B14F-4D97-AF65-F5344CB8AC3E}">
        <p14:creationId xmlns:p14="http://schemas.microsoft.com/office/powerpoint/2010/main" val="37967206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192323"/>
            <a:ext cx="10057927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</a:t>
            </a:r>
            <a:r>
              <a:rPr lang="en-US" altLang="zh-CN" sz="3600" dirty="0">
                <a:solidFill>
                  <a:srgbClr val="FF0000"/>
                </a:solidFill>
              </a:rPr>
              <a:t>access pattern </a:t>
            </a:r>
            <a:r>
              <a:rPr lang="en-US" altLang="zh-CN" sz="3600" dirty="0">
                <a:solidFill>
                  <a:schemeClr val="bg1"/>
                </a:solidFill>
              </a:rPr>
              <a:t>leaks vital information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54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065600" y="1371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999999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3C01F2D-3C77-3BE8-0E2B-67B5BA25D381}"/>
              </a:ext>
            </a:extLst>
          </p:cNvPr>
          <p:cNvSpPr txBox="1"/>
          <p:nvPr/>
        </p:nvSpPr>
        <p:spPr>
          <a:xfrm>
            <a:off x="4614689" y="2137002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Output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05242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2400" b="0" i="0" dirty="0">
                <a:solidFill>
                  <a:srgbClr val="000000">
                    <a:alpha val="40000"/>
                  </a:srgb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Consolas" panose="020B0609020204030204" pitchFamily="49" charset="0"/>
              </a:rPr>
              <a:t>enc_count</a:t>
            </a:r>
            <a:r>
              <a:rPr lang="en-US" sz="2400" dirty="0">
                <a:solidFill>
                  <a:schemeClr val="bg1">
                    <a:alpha val="4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b="0" i="1" dirty="0">
                <a:solidFill>
                  <a:schemeClr val="bg1">
                    <a:alpha val="40000"/>
                  </a:schemeClr>
                </a:solidFill>
                <a:effectLst/>
                <a:latin typeface="Consolas" panose="020B0609020204030204" pitchFamily="49" charset="0"/>
              </a:rPr>
              <a:t>#Days)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Consolas" panose="020B0609020204030204" pitchFamily="49" charset="0"/>
              </a:rPr>
              <a:t>FROM</a:t>
            </a:r>
            <a:r>
              <a:rPr lang="en-US" sz="2400" b="0" i="0" dirty="0">
                <a:solidFill>
                  <a:srgbClr val="000000">
                    <a:alpha val="40000"/>
                  </a:srgb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spc="25" dirty="0" err="1">
                <a:solidFill>
                  <a:schemeClr val="bg1">
                    <a:alpha val="40000"/>
                  </a:schemeClr>
                </a:solidFill>
              </a:rPr>
              <a:t>EncDay</a:t>
            </a:r>
            <a:r>
              <a:rPr lang="en-US" sz="2400" spc="25" dirty="0">
                <a:solidFill>
                  <a:schemeClr val="bg1">
                    <a:alpha val="4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Consolas" panose="020B0609020204030204" pitchFamily="49" charset="0"/>
              </a:rPr>
              <a:t>WHERE </a:t>
            </a:r>
            <a:r>
              <a:rPr lang="en-US" sz="2400" i="1" dirty="0">
                <a:solidFill>
                  <a:schemeClr val="bg1">
                    <a:alpha val="40000"/>
                  </a:schemeClr>
                </a:solidFill>
                <a:latin typeface="Consolas" panose="020B0609020204030204" pitchFamily="49" charset="0"/>
              </a:rPr>
              <a:t>#Days=xqr143r4</a:t>
            </a:r>
            <a:endParaRPr lang="en-HK" sz="2400" i="1" dirty="0">
              <a:solidFill>
                <a:schemeClr val="bg1">
                  <a:alpha val="40000"/>
                </a:schemeClr>
              </a:solidFill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5E61E3A-606B-AD53-3DFE-38A07650674E}"/>
                  </a:ext>
                </a:extLst>
              </p:cNvPr>
              <p:cNvSpPr txBox="1"/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HK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𝑛𝑐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(7)</m:t>
                      </m:r>
                    </m:oMath>
                  </m:oMathPara>
                </a14:m>
                <a:endParaRPr lang="en-HK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5E61E3A-606B-AD53-3DFE-38A0765067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blipFill>
                <a:blip r:embed="rId3"/>
                <a:stretch>
                  <a:fillRect l="-5952" r="-10119" b="-3666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7" name="object 3">
            <a:extLst>
              <a:ext uri="{FF2B5EF4-FFF2-40B4-BE49-F238E27FC236}">
                <a16:creationId xmlns:a16="http://schemas.microsoft.com/office/drawing/2014/main" id="{C3AAA605-EA15-24ED-B5A1-241207870F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6532587"/>
              </p:ext>
            </p:extLst>
          </p:nvPr>
        </p:nvGraphicFramePr>
        <p:xfrm>
          <a:off x="4939111" y="4658352"/>
          <a:ext cx="1660879" cy="140748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3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90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0.61</a:t>
                      </a:r>
                      <a:endParaRPr sz="1200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" name="文本框 19">
            <a:extLst>
              <a:ext uri="{FF2B5EF4-FFF2-40B4-BE49-F238E27FC236}">
                <a16:creationId xmlns:a16="http://schemas.microsoft.com/office/drawing/2014/main" id="{45445936-6DB5-8672-89AC-154ADA5105F7}"/>
              </a:ext>
            </a:extLst>
          </p:cNvPr>
          <p:cNvSpPr txBox="1"/>
          <p:nvPr/>
        </p:nvSpPr>
        <p:spPr>
          <a:xfrm>
            <a:off x="4591450" y="4285309"/>
            <a:ext cx="2356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spc="25" dirty="0">
                <a:solidFill>
                  <a:schemeClr val="bg1"/>
                </a:solidFill>
              </a:rPr>
              <a:t>Auxiliary information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1" name="标注: 弯曲线形(无边框) 20">
            <a:extLst>
              <a:ext uri="{FF2B5EF4-FFF2-40B4-BE49-F238E27FC236}">
                <a16:creationId xmlns:a16="http://schemas.microsoft.com/office/drawing/2014/main" id="{9D2947BB-69F9-BEEE-B3BE-1A1E89099C27}"/>
              </a:ext>
            </a:extLst>
          </p:cNvPr>
          <p:cNvSpPr/>
          <p:nvPr/>
        </p:nvSpPr>
        <p:spPr>
          <a:xfrm>
            <a:off x="5048250" y="3495675"/>
            <a:ext cx="2514600" cy="619125"/>
          </a:xfrm>
          <a:custGeom>
            <a:avLst/>
            <a:gdLst>
              <a:gd name="connsiteX0" fmla="*/ 0 w 2514600"/>
              <a:gd name="connsiteY0" fmla="*/ 0 h 619125"/>
              <a:gd name="connsiteX1" fmla="*/ 553212 w 2514600"/>
              <a:gd name="connsiteY1" fmla="*/ 0 h 619125"/>
              <a:gd name="connsiteX2" fmla="*/ 1005840 w 2514600"/>
              <a:gd name="connsiteY2" fmla="*/ 0 h 619125"/>
              <a:gd name="connsiteX3" fmla="*/ 1483614 w 2514600"/>
              <a:gd name="connsiteY3" fmla="*/ 0 h 619125"/>
              <a:gd name="connsiteX4" fmla="*/ 1936242 w 2514600"/>
              <a:gd name="connsiteY4" fmla="*/ 0 h 619125"/>
              <a:gd name="connsiteX5" fmla="*/ 2514600 w 2514600"/>
              <a:gd name="connsiteY5" fmla="*/ 0 h 619125"/>
              <a:gd name="connsiteX6" fmla="*/ 2514600 w 2514600"/>
              <a:gd name="connsiteY6" fmla="*/ 309563 h 619125"/>
              <a:gd name="connsiteX7" fmla="*/ 2514600 w 2514600"/>
              <a:gd name="connsiteY7" fmla="*/ 619125 h 619125"/>
              <a:gd name="connsiteX8" fmla="*/ 1986534 w 2514600"/>
              <a:gd name="connsiteY8" fmla="*/ 619125 h 619125"/>
              <a:gd name="connsiteX9" fmla="*/ 1533906 w 2514600"/>
              <a:gd name="connsiteY9" fmla="*/ 619125 h 619125"/>
              <a:gd name="connsiteX10" fmla="*/ 1106424 w 2514600"/>
              <a:gd name="connsiteY10" fmla="*/ 619125 h 619125"/>
              <a:gd name="connsiteX11" fmla="*/ 653796 w 2514600"/>
              <a:gd name="connsiteY11" fmla="*/ 619125 h 619125"/>
              <a:gd name="connsiteX12" fmla="*/ 0 w 2514600"/>
              <a:gd name="connsiteY12" fmla="*/ 619125 h 619125"/>
              <a:gd name="connsiteX13" fmla="*/ 0 w 2514600"/>
              <a:gd name="connsiteY13" fmla="*/ 303371 h 619125"/>
              <a:gd name="connsiteX14" fmla="*/ 0 w 2514600"/>
              <a:gd name="connsiteY14" fmla="*/ 0 h 619125"/>
              <a:gd name="connsiteX0" fmla="*/ 847722 w 2514600"/>
              <a:gd name="connsiteY0" fmla="*/ -17261 h 619125"/>
              <a:gd name="connsiteX1" fmla="*/ 847722 w 2514600"/>
              <a:gd name="connsiteY1" fmla="*/ -207766 h 619125"/>
              <a:gd name="connsiteX2" fmla="*/ 617209 w 2514600"/>
              <a:gd name="connsiteY2" fmla="*/ -551257 h 619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0" h="619125" stroke="0" extrusionOk="0">
                <a:moveTo>
                  <a:pt x="0" y="0"/>
                </a:moveTo>
                <a:cubicBezTo>
                  <a:pt x="129468" y="-6191"/>
                  <a:pt x="428015" y="42469"/>
                  <a:pt x="553212" y="0"/>
                </a:cubicBezTo>
                <a:cubicBezTo>
                  <a:pt x="678409" y="-42469"/>
                  <a:pt x="914859" y="7286"/>
                  <a:pt x="1005840" y="0"/>
                </a:cubicBezTo>
                <a:cubicBezTo>
                  <a:pt x="1096821" y="-7286"/>
                  <a:pt x="1354751" y="44072"/>
                  <a:pt x="1483614" y="0"/>
                </a:cubicBezTo>
                <a:cubicBezTo>
                  <a:pt x="1612477" y="-44072"/>
                  <a:pt x="1834050" y="38583"/>
                  <a:pt x="1936242" y="0"/>
                </a:cubicBezTo>
                <a:cubicBezTo>
                  <a:pt x="2038434" y="-38583"/>
                  <a:pt x="2289700" y="9804"/>
                  <a:pt x="2514600" y="0"/>
                </a:cubicBezTo>
                <a:cubicBezTo>
                  <a:pt x="2526848" y="74107"/>
                  <a:pt x="2501075" y="207801"/>
                  <a:pt x="2514600" y="309563"/>
                </a:cubicBezTo>
                <a:cubicBezTo>
                  <a:pt x="2528125" y="411325"/>
                  <a:pt x="2485568" y="483368"/>
                  <a:pt x="2514600" y="619125"/>
                </a:cubicBezTo>
                <a:cubicBezTo>
                  <a:pt x="2368301" y="680688"/>
                  <a:pt x="2193768" y="589888"/>
                  <a:pt x="1986534" y="619125"/>
                </a:cubicBezTo>
                <a:cubicBezTo>
                  <a:pt x="1779300" y="648362"/>
                  <a:pt x="1729906" y="601689"/>
                  <a:pt x="1533906" y="619125"/>
                </a:cubicBezTo>
                <a:cubicBezTo>
                  <a:pt x="1337906" y="636561"/>
                  <a:pt x="1259198" y="606915"/>
                  <a:pt x="1106424" y="619125"/>
                </a:cubicBezTo>
                <a:cubicBezTo>
                  <a:pt x="953650" y="631335"/>
                  <a:pt x="832635" y="614677"/>
                  <a:pt x="653796" y="619125"/>
                </a:cubicBezTo>
                <a:cubicBezTo>
                  <a:pt x="474957" y="623573"/>
                  <a:pt x="233055" y="567251"/>
                  <a:pt x="0" y="619125"/>
                </a:cubicBezTo>
                <a:cubicBezTo>
                  <a:pt x="-34182" y="512805"/>
                  <a:pt x="18964" y="417351"/>
                  <a:pt x="0" y="303371"/>
                </a:cubicBezTo>
                <a:cubicBezTo>
                  <a:pt x="-18964" y="189391"/>
                  <a:pt x="21569" y="71042"/>
                  <a:pt x="0" y="0"/>
                </a:cubicBezTo>
                <a:close/>
              </a:path>
              <a:path w="2514600" h="619125" fill="none" extrusionOk="0">
                <a:moveTo>
                  <a:pt x="847722" y="-17261"/>
                </a:moveTo>
                <a:cubicBezTo>
                  <a:pt x="828133" y="-58503"/>
                  <a:pt x="848239" y="-117317"/>
                  <a:pt x="847722" y="-207766"/>
                </a:cubicBezTo>
                <a:cubicBezTo>
                  <a:pt x="738693" y="-363830"/>
                  <a:pt x="730302" y="-422918"/>
                  <a:pt x="617209" y="-551257"/>
                </a:cubicBezTo>
              </a:path>
            </a:pathLst>
          </a:custGeom>
          <a:noFill/>
          <a:ln w="317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2632578232">
                  <a:prstGeom prst="callout2">
                    <a:avLst>
                      <a:gd name="adj1" fmla="val -2788"/>
                      <a:gd name="adj2" fmla="val 33712"/>
                      <a:gd name="adj3" fmla="val -33558"/>
                      <a:gd name="adj4" fmla="val 33712"/>
                      <a:gd name="adj5" fmla="val -89038"/>
                      <a:gd name="adj6" fmla="val 2454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HK" dirty="0"/>
              <a:t>7 </a:t>
            </a:r>
            <a:r>
              <a:rPr lang="en-HK" dirty="0">
                <a:solidFill>
                  <a:srgbClr val="EBF1E9"/>
                </a:solidFill>
              </a:rPr>
              <a:t>out of</a:t>
            </a:r>
            <a:r>
              <a:rPr lang="en-HK" dirty="0"/>
              <a:t> 13 </a:t>
            </a:r>
            <a:r>
              <a:rPr lang="en-HK" dirty="0">
                <a:solidFill>
                  <a:srgbClr val="EBF1E9"/>
                </a:solidFill>
              </a:rPr>
              <a:t>write to the output variable</a:t>
            </a:r>
          </a:p>
        </p:txBody>
      </p:sp>
      <p:graphicFrame>
        <p:nvGraphicFramePr>
          <p:cNvPr id="22" name="object 2">
            <a:extLst>
              <a:ext uri="{FF2B5EF4-FFF2-40B4-BE49-F238E27FC236}">
                <a16:creationId xmlns:a16="http://schemas.microsoft.com/office/drawing/2014/main" id="{3CFF1B24-4513-B2A6-0A06-BF19AF364C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117477"/>
              </p:ext>
            </p:extLst>
          </p:nvPr>
        </p:nvGraphicFramePr>
        <p:xfrm>
          <a:off x="1111319" y="2475556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ID</a:t>
                      </a:r>
                      <a:endParaRPr sz="1000">
                        <a:solidFill>
                          <a:schemeClr val="lt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#Days</a:t>
                      </a:r>
                      <a:endParaRPr sz="1000" dirty="0">
                        <a:solidFill>
                          <a:schemeClr val="lt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</a:rPr>
                        <a:t>467xt2J23t</a:t>
                      </a:r>
                      <a:endParaRPr sz="10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2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b3ecMe5Ny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3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42wBrfQ7yn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4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DzcTIBBacV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5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fNewgCgM20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6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exXHwBh5A</a:t>
                      </a:r>
                      <a:endParaRPr sz="1000" kern="12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7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Scodi53gDF</a:t>
                      </a:r>
                      <a:endParaRPr sz="1000" kern="12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8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qOeCzC3JB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9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zt1NEtbkn9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10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y8158WW5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95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spc="-55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11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iGdjPfVV3O</a:t>
                      </a:r>
                      <a:endParaRPr sz="1000" kern="12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12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4WELYrlTjb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13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j0th0LeIsP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23" name="object 3">
            <a:extLst>
              <a:ext uri="{FF2B5EF4-FFF2-40B4-BE49-F238E27FC236}">
                <a16:creationId xmlns:a16="http://schemas.microsoft.com/office/drawing/2014/main" id="{969CEA0C-0F57-7BBE-0E5E-FF9BF7E2B1F3}"/>
              </a:ext>
            </a:extLst>
          </p:cNvPr>
          <p:cNvSpPr txBox="1"/>
          <p:nvPr/>
        </p:nvSpPr>
        <p:spPr>
          <a:xfrm>
            <a:off x="821029" y="2710505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>
                    <a:alpha val="40000"/>
                  </a:schemeClr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1FDE4D3-4C7A-9880-AF09-FE1DD31A33C4}"/>
              </a:ext>
            </a:extLst>
          </p:cNvPr>
          <p:cNvSpPr txBox="1"/>
          <p:nvPr/>
        </p:nvSpPr>
        <p:spPr>
          <a:xfrm>
            <a:off x="910797" y="2143343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>
                    <a:alpha val="40000"/>
                  </a:schemeClr>
                </a:solidFill>
              </a:rPr>
              <a:t>EncDay</a:t>
            </a:r>
            <a:endParaRPr lang="en-US" sz="1600" dirty="0">
              <a:solidFill>
                <a:schemeClr val="bg1">
                  <a:alpha val="40000"/>
                </a:schemeClr>
              </a:solidFill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54C83AE-68CA-8AEB-DE55-43B58954081F}"/>
              </a:ext>
            </a:extLst>
          </p:cNvPr>
          <p:cNvCxnSpPr>
            <a:cxnSpLocks/>
          </p:cNvCxnSpPr>
          <p:nvPr/>
        </p:nvCxnSpPr>
        <p:spPr>
          <a:xfrm flipH="1">
            <a:off x="2771774" y="6046923"/>
            <a:ext cx="542926" cy="0"/>
          </a:xfrm>
          <a:prstGeom prst="straightConnector1">
            <a:avLst/>
          </a:prstGeom>
          <a:ln w="317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object 2">
            <a:extLst>
              <a:ext uri="{FF2B5EF4-FFF2-40B4-BE49-F238E27FC236}">
                <a16:creationId xmlns:a16="http://schemas.microsoft.com/office/drawing/2014/main" id="{0D8A6489-03BB-4812-E60A-7907149796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077674"/>
              </p:ext>
            </p:extLst>
          </p:nvPr>
        </p:nvGraphicFramePr>
        <p:xfrm>
          <a:off x="8264636" y="2510131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 dirty="0">
                        <a:solidFill>
                          <a:schemeClr val="lt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solidFill>
                          <a:schemeClr val="lt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b3ecMe5Ny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>
                          <a:solidFill>
                            <a:schemeClr val="dk1"/>
                          </a:solidFill>
                        </a:rPr>
                        <a:t>DzcTIBBacV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5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6515" algn="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fNewgCgM20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6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7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8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qOeCzC3JB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9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10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y8158WW5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95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spc="-55" dirty="0">
                          <a:solidFill>
                            <a:schemeClr val="dk1"/>
                          </a:solidFill>
                        </a:rPr>
                        <a:t>11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12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4WELYrlTjb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32" name="object 3">
            <a:extLst>
              <a:ext uri="{FF2B5EF4-FFF2-40B4-BE49-F238E27FC236}">
                <a16:creationId xmlns:a16="http://schemas.microsoft.com/office/drawing/2014/main" id="{F5C369E3-9D81-92A8-32A8-8C9DF36FEBBD}"/>
              </a:ext>
            </a:extLst>
          </p:cNvPr>
          <p:cNvSpPr txBox="1"/>
          <p:nvPr/>
        </p:nvSpPr>
        <p:spPr>
          <a:xfrm>
            <a:off x="7974346" y="2745080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38DD403-1138-C3FD-5685-E00A0EAA181D}"/>
              </a:ext>
            </a:extLst>
          </p:cNvPr>
          <p:cNvSpPr txBox="1"/>
          <p:nvPr/>
        </p:nvSpPr>
        <p:spPr>
          <a:xfrm>
            <a:off x="8064114" y="2177918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/>
                </a:solidFill>
              </a:rPr>
              <a:t>EncDay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2651FF3-9AB8-BF7C-DD57-E2A4013EC42E}"/>
              </a:ext>
            </a:extLst>
          </p:cNvPr>
          <p:cNvSpPr txBox="1"/>
          <p:nvPr/>
        </p:nvSpPr>
        <p:spPr>
          <a:xfrm>
            <a:off x="967946" y="1200717"/>
            <a:ext cx="797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Note that each write will </a:t>
            </a:r>
            <a:r>
              <a:rPr lang="en-US" altLang="zh-CN" i="1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re-encrypt</a:t>
            </a:r>
            <a:r>
              <a:rPr lang="en-US" altLang="zh-CN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ciphertext with a probabilistic cryptosystem </a:t>
            </a:r>
            <a:endParaRPr lang="en-HK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5500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75914" y="192323"/>
            <a:ext cx="10057927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</a:t>
            </a:r>
            <a:r>
              <a:rPr lang="en-US" altLang="zh-CN" sz="3600" dirty="0">
                <a:solidFill>
                  <a:srgbClr val="FF0000"/>
                </a:solidFill>
              </a:rPr>
              <a:t>access pattern </a:t>
            </a:r>
            <a:r>
              <a:rPr lang="en-US" altLang="zh-CN" sz="3600" dirty="0">
                <a:solidFill>
                  <a:schemeClr val="bg1"/>
                </a:solidFill>
              </a:rPr>
              <a:t>leaks vital information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55</a:t>
            </a:fld>
            <a:endParaRPr lang="en-US" dirty="0"/>
          </a:p>
        </p:txBody>
      </p:sp>
      <p:sp>
        <p:nvSpPr>
          <p:cNvPr id="5" name="Lots of results based on pure cryptographic techniques…">
            <a:extLst>
              <a:ext uri="{FF2B5EF4-FFF2-40B4-BE49-F238E27FC236}">
                <a16:creationId xmlns:a16="http://schemas.microsoft.com/office/drawing/2014/main" id="{01212069-3B88-842D-8174-F5CE7B6271A4}"/>
              </a:ext>
            </a:extLst>
          </p:cNvPr>
          <p:cNvSpPr txBox="1"/>
          <p:nvPr/>
        </p:nvSpPr>
        <p:spPr>
          <a:xfrm>
            <a:off x="1065600" y="1371600"/>
            <a:ext cx="10057927" cy="398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marL="438150" indent="-514350" defTabSz="877822">
              <a:spcBef>
                <a:spcPts val="1200"/>
              </a:spcBef>
              <a:buClr>
                <a:srgbClr val="999999"/>
              </a:buClr>
              <a:buSzPct val="60000"/>
              <a:buFont typeface="Wingdings" panose="05000000000000000000" pitchFamily="2" charset="2"/>
              <a:buChar char="q"/>
              <a:defRPr sz="1600">
                <a:solidFill>
                  <a:srgbClr val="000000"/>
                </a:solidFill>
              </a:defRPr>
            </a:pPr>
            <a:endParaRPr lang="en-HK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3C01F2D-3C77-3BE8-0E2B-67B5BA25D381}"/>
              </a:ext>
            </a:extLst>
          </p:cNvPr>
          <p:cNvSpPr txBox="1"/>
          <p:nvPr/>
        </p:nvSpPr>
        <p:spPr>
          <a:xfrm>
            <a:off x="4614689" y="2137002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>
                <a:solidFill>
                  <a:schemeClr val="bg1"/>
                </a:solidFill>
              </a:rPr>
              <a:t>Output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05242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2400" b="0" i="0" dirty="0">
                <a:solidFill>
                  <a:srgbClr val="000000">
                    <a:alpha val="40000"/>
                  </a:srgb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Consolas" panose="020B0609020204030204" pitchFamily="49" charset="0"/>
              </a:rPr>
              <a:t>enc_count</a:t>
            </a:r>
            <a:r>
              <a:rPr lang="en-US" sz="2400" dirty="0">
                <a:solidFill>
                  <a:schemeClr val="bg1">
                    <a:alpha val="4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b="0" i="1" dirty="0">
                <a:solidFill>
                  <a:schemeClr val="bg1">
                    <a:alpha val="40000"/>
                  </a:schemeClr>
                </a:solidFill>
                <a:effectLst/>
                <a:latin typeface="Consolas" panose="020B0609020204030204" pitchFamily="49" charset="0"/>
              </a:rPr>
              <a:t>#Days)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Consolas" panose="020B0609020204030204" pitchFamily="49" charset="0"/>
              </a:rPr>
              <a:t>FROM</a:t>
            </a:r>
            <a:r>
              <a:rPr lang="en-US" sz="2400" b="0" i="0" dirty="0">
                <a:solidFill>
                  <a:srgbClr val="000000">
                    <a:alpha val="40000"/>
                  </a:srgb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spc="25" dirty="0" err="1">
                <a:solidFill>
                  <a:schemeClr val="bg1">
                    <a:alpha val="40000"/>
                  </a:schemeClr>
                </a:solidFill>
              </a:rPr>
              <a:t>EncDay</a:t>
            </a:r>
            <a:r>
              <a:rPr lang="en-US" sz="2400" spc="25" dirty="0">
                <a:solidFill>
                  <a:schemeClr val="bg1">
                    <a:alpha val="4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Consolas" panose="020B0609020204030204" pitchFamily="49" charset="0"/>
              </a:rPr>
              <a:t>WHERE </a:t>
            </a:r>
            <a:r>
              <a:rPr lang="en-US" sz="2400" i="1" dirty="0">
                <a:solidFill>
                  <a:schemeClr val="bg1">
                    <a:alpha val="40000"/>
                  </a:schemeClr>
                </a:solidFill>
                <a:latin typeface="Consolas" panose="020B0609020204030204" pitchFamily="49" charset="0"/>
              </a:rPr>
              <a:t>#Days=xqr143r4</a:t>
            </a:r>
            <a:endParaRPr lang="en-HK" sz="2400" i="1" dirty="0">
              <a:solidFill>
                <a:schemeClr val="bg1">
                  <a:alpha val="40000"/>
                </a:schemeClr>
              </a:solidFill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5E61E3A-606B-AD53-3DFE-38A07650674E}"/>
                  </a:ext>
                </a:extLst>
              </p:cNvPr>
              <p:cNvSpPr txBox="1"/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HK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𝑛𝑐</m:t>
                      </m:r>
                      <m:r>
                        <a:rPr lang="en-HK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(7)</m:t>
                      </m:r>
                    </m:oMath>
                  </m:oMathPara>
                </a14:m>
                <a:endParaRPr lang="en-HK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5E61E3A-606B-AD53-3DFE-38A0765067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4015" y="2510131"/>
                <a:ext cx="1022844" cy="369332"/>
              </a:xfrm>
              <a:prstGeom prst="rect">
                <a:avLst/>
              </a:prstGeom>
              <a:blipFill>
                <a:blip r:embed="rId3"/>
                <a:stretch>
                  <a:fillRect l="-5952" r="-10119" b="-3666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7" name="object 3">
            <a:extLst>
              <a:ext uri="{FF2B5EF4-FFF2-40B4-BE49-F238E27FC236}">
                <a16:creationId xmlns:a16="http://schemas.microsoft.com/office/drawing/2014/main" id="{C3AAA605-EA15-24ED-B5A1-241207870F30}"/>
              </a:ext>
            </a:extLst>
          </p:cNvPr>
          <p:cNvGraphicFramePr>
            <a:graphicFrameLocks noGrp="1"/>
          </p:cNvGraphicFramePr>
          <p:nvPr/>
        </p:nvGraphicFramePr>
        <p:xfrm>
          <a:off x="4939111" y="4658352"/>
          <a:ext cx="1660879" cy="140748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3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90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Frequency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200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0.61</a:t>
                      </a:r>
                      <a:endParaRPr sz="1200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865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HK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874"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925"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" name="文本框 19">
            <a:extLst>
              <a:ext uri="{FF2B5EF4-FFF2-40B4-BE49-F238E27FC236}">
                <a16:creationId xmlns:a16="http://schemas.microsoft.com/office/drawing/2014/main" id="{45445936-6DB5-8672-89AC-154ADA5105F7}"/>
              </a:ext>
            </a:extLst>
          </p:cNvPr>
          <p:cNvSpPr txBox="1"/>
          <p:nvPr/>
        </p:nvSpPr>
        <p:spPr>
          <a:xfrm>
            <a:off x="4591450" y="4285309"/>
            <a:ext cx="2356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spc="25" dirty="0">
                <a:solidFill>
                  <a:schemeClr val="bg1"/>
                </a:solidFill>
              </a:rPr>
              <a:t>Auxiliary information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1" name="标注: 弯曲线形(无边框) 20">
            <a:extLst>
              <a:ext uri="{FF2B5EF4-FFF2-40B4-BE49-F238E27FC236}">
                <a16:creationId xmlns:a16="http://schemas.microsoft.com/office/drawing/2014/main" id="{9D2947BB-69F9-BEEE-B3BE-1A1E89099C27}"/>
              </a:ext>
            </a:extLst>
          </p:cNvPr>
          <p:cNvSpPr/>
          <p:nvPr/>
        </p:nvSpPr>
        <p:spPr>
          <a:xfrm>
            <a:off x="5048250" y="3495675"/>
            <a:ext cx="2514600" cy="619125"/>
          </a:xfrm>
          <a:custGeom>
            <a:avLst/>
            <a:gdLst>
              <a:gd name="connsiteX0" fmla="*/ 0 w 2514600"/>
              <a:gd name="connsiteY0" fmla="*/ 0 h 619125"/>
              <a:gd name="connsiteX1" fmla="*/ 553212 w 2514600"/>
              <a:gd name="connsiteY1" fmla="*/ 0 h 619125"/>
              <a:gd name="connsiteX2" fmla="*/ 1005840 w 2514600"/>
              <a:gd name="connsiteY2" fmla="*/ 0 h 619125"/>
              <a:gd name="connsiteX3" fmla="*/ 1483614 w 2514600"/>
              <a:gd name="connsiteY3" fmla="*/ 0 h 619125"/>
              <a:gd name="connsiteX4" fmla="*/ 1936242 w 2514600"/>
              <a:gd name="connsiteY4" fmla="*/ 0 h 619125"/>
              <a:gd name="connsiteX5" fmla="*/ 2514600 w 2514600"/>
              <a:gd name="connsiteY5" fmla="*/ 0 h 619125"/>
              <a:gd name="connsiteX6" fmla="*/ 2514600 w 2514600"/>
              <a:gd name="connsiteY6" fmla="*/ 309563 h 619125"/>
              <a:gd name="connsiteX7" fmla="*/ 2514600 w 2514600"/>
              <a:gd name="connsiteY7" fmla="*/ 619125 h 619125"/>
              <a:gd name="connsiteX8" fmla="*/ 1986534 w 2514600"/>
              <a:gd name="connsiteY8" fmla="*/ 619125 h 619125"/>
              <a:gd name="connsiteX9" fmla="*/ 1533906 w 2514600"/>
              <a:gd name="connsiteY9" fmla="*/ 619125 h 619125"/>
              <a:gd name="connsiteX10" fmla="*/ 1106424 w 2514600"/>
              <a:gd name="connsiteY10" fmla="*/ 619125 h 619125"/>
              <a:gd name="connsiteX11" fmla="*/ 653796 w 2514600"/>
              <a:gd name="connsiteY11" fmla="*/ 619125 h 619125"/>
              <a:gd name="connsiteX12" fmla="*/ 0 w 2514600"/>
              <a:gd name="connsiteY12" fmla="*/ 619125 h 619125"/>
              <a:gd name="connsiteX13" fmla="*/ 0 w 2514600"/>
              <a:gd name="connsiteY13" fmla="*/ 303371 h 619125"/>
              <a:gd name="connsiteX14" fmla="*/ 0 w 2514600"/>
              <a:gd name="connsiteY14" fmla="*/ 0 h 619125"/>
              <a:gd name="connsiteX0" fmla="*/ 847722 w 2514600"/>
              <a:gd name="connsiteY0" fmla="*/ -17261 h 619125"/>
              <a:gd name="connsiteX1" fmla="*/ 847722 w 2514600"/>
              <a:gd name="connsiteY1" fmla="*/ -207766 h 619125"/>
              <a:gd name="connsiteX2" fmla="*/ 617209 w 2514600"/>
              <a:gd name="connsiteY2" fmla="*/ -551257 h 619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0" h="619125" stroke="0" extrusionOk="0">
                <a:moveTo>
                  <a:pt x="0" y="0"/>
                </a:moveTo>
                <a:cubicBezTo>
                  <a:pt x="129468" y="-6191"/>
                  <a:pt x="428015" y="42469"/>
                  <a:pt x="553212" y="0"/>
                </a:cubicBezTo>
                <a:cubicBezTo>
                  <a:pt x="678409" y="-42469"/>
                  <a:pt x="914859" y="7286"/>
                  <a:pt x="1005840" y="0"/>
                </a:cubicBezTo>
                <a:cubicBezTo>
                  <a:pt x="1096821" y="-7286"/>
                  <a:pt x="1354751" y="44072"/>
                  <a:pt x="1483614" y="0"/>
                </a:cubicBezTo>
                <a:cubicBezTo>
                  <a:pt x="1612477" y="-44072"/>
                  <a:pt x="1834050" y="38583"/>
                  <a:pt x="1936242" y="0"/>
                </a:cubicBezTo>
                <a:cubicBezTo>
                  <a:pt x="2038434" y="-38583"/>
                  <a:pt x="2289700" y="9804"/>
                  <a:pt x="2514600" y="0"/>
                </a:cubicBezTo>
                <a:cubicBezTo>
                  <a:pt x="2526848" y="74107"/>
                  <a:pt x="2501075" y="207801"/>
                  <a:pt x="2514600" y="309563"/>
                </a:cubicBezTo>
                <a:cubicBezTo>
                  <a:pt x="2528125" y="411325"/>
                  <a:pt x="2485568" y="483368"/>
                  <a:pt x="2514600" y="619125"/>
                </a:cubicBezTo>
                <a:cubicBezTo>
                  <a:pt x="2368301" y="680688"/>
                  <a:pt x="2193768" y="589888"/>
                  <a:pt x="1986534" y="619125"/>
                </a:cubicBezTo>
                <a:cubicBezTo>
                  <a:pt x="1779300" y="648362"/>
                  <a:pt x="1729906" y="601689"/>
                  <a:pt x="1533906" y="619125"/>
                </a:cubicBezTo>
                <a:cubicBezTo>
                  <a:pt x="1337906" y="636561"/>
                  <a:pt x="1259198" y="606915"/>
                  <a:pt x="1106424" y="619125"/>
                </a:cubicBezTo>
                <a:cubicBezTo>
                  <a:pt x="953650" y="631335"/>
                  <a:pt x="832635" y="614677"/>
                  <a:pt x="653796" y="619125"/>
                </a:cubicBezTo>
                <a:cubicBezTo>
                  <a:pt x="474957" y="623573"/>
                  <a:pt x="233055" y="567251"/>
                  <a:pt x="0" y="619125"/>
                </a:cubicBezTo>
                <a:cubicBezTo>
                  <a:pt x="-34182" y="512805"/>
                  <a:pt x="18964" y="417351"/>
                  <a:pt x="0" y="303371"/>
                </a:cubicBezTo>
                <a:cubicBezTo>
                  <a:pt x="-18964" y="189391"/>
                  <a:pt x="21569" y="71042"/>
                  <a:pt x="0" y="0"/>
                </a:cubicBezTo>
                <a:close/>
              </a:path>
              <a:path w="2514600" h="619125" fill="none" extrusionOk="0">
                <a:moveTo>
                  <a:pt x="847722" y="-17261"/>
                </a:moveTo>
                <a:cubicBezTo>
                  <a:pt x="828133" y="-58503"/>
                  <a:pt x="848239" y="-117317"/>
                  <a:pt x="847722" y="-207766"/>
                </a:cubicBezTo>
                <a:cubicBezTo>
                  <a:pt x="738693" y="-363830"/>
                  <a:pt x="730302" y="-422918"/>
                  <a:pt x="617209" y="-551257"/>
                </a:cubicBezTo>
              </a:path>
            </a:pathLst>
          </a:custGeom>
          <a:noFill/>
          <a:ln w="317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2632578232">
                  <a:prstGeom prst="callout2">
                    <a:avLst>
                      <a:gd name="adj1" fmla="val -2788"/>
                      <a:gd name="adj2" fmla="val 33712"/>
                      <a:gd name="adj3" fmla="val -33558"/>
                      <a:gd name="adj4" fmla="val 33712"/>
                      <a:gd name="adj5" fmla="val -89038"/>
                      <a:gd name="adj6" fmla="val 2454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HK" dirty="0"/>
              <a:t>7 </a:t>
            </a:r>
            <a:r>
              <a:rPr lang="en-HK" dirty="0">
                <a:solidFill>
                  <a:srgbClr val="EBF1E9"/>
                </a:solidFill>
              </a:rPr>
              <a:t>out of</a:t>
            </a:r>
            <a:r>
              <a:rPr lang="en-HK" dirty="0"/>
              <a:t> 13 </a:t>
            </a:r>
            <a:r>
              <a:rPr lang="en-HK" dirty="0">
                <a:solidFill>
                  <a:srgbClr val="EBF1E9"/>
                </a:solidFill>
              </a:rPr>
              <a:t>write to the output variable</a:t>
            </a:r>
          </a:p>
        </p:txBody>
      </p:sp>
      <p:graphicFrame>
        <p:nvGraphicFramePr>
          <p:cNvPr id="22" name="object 2">
            <a:extLst>
              <a:ext uri="{FF2B5EF4-FFF2-40B4-BE49-F238E27FC236}">
                <a16:creationId xmlns:a16="http://schemas.microsoft.com/office/drawing/2014/main" id="{3CFF1B24-4513-B2A6-0A06-BF19AF364CFC}"/>
              </a:ext>
            </a:extLst>
          </p:cNvPr>
          <p:cNvGraphicFramePr>
            <a:graphicFrameLocks noGrp="1"/>
          </p:cNvGraphicFramePr>
          <p:nvPr/>
        </p:nvGraphicFramePr>
        <p:xfrm>
          <a:off x="1111319" y="2475556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ID</a:t>
                      </a:r>
                      <a:endParaRPr sz="1000">
                        <a:solidFill>
                          <a:schemeClr val="lt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>
                              <a:alpha val="40000"/>
                            </a:srgbClr>
                          </a:solidFill>
                        </a:rPr>
                        <a:t>#Days</a:t>
                      </a:r>
                      <a:endParaRPr sz="1000" dirty="0">
                        <a:solidFill>
                          <a:schemeClr val="lt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</a:rPr>
                        <a:t>467xt2J23t</a:t>
                      </a:r>
                      <a:endParaRPr sz="10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2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b3ecMe5Ny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3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42wBrfQ7yn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4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DzcTIBBacV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5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6515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fNewgCgM20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6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exXHwBh5A</a:t>
                      </a:r>
                      <a:endParaRPr sz="1000" kern="12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7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Scodi53gDF</a:t>
                      </a:r>
                      <a:endParaRPr sz="1000" kern="12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8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qOeCzC3JB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9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43510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zt1NEtbkn9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10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y8158WW5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95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spc="-55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11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10604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iGdjPfVV3O</a:t>
                      </a:r>
                      <a:endParaRPr sz="1000" kern="1200" dirty="0">
                        <a:solidFill>
                          <a:schemeClr val="accent4">
                            <a:lumMod val="75000"/>
                            <a:alpha val="4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12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4WELYrlTjb</a:t>
                      </a:r>
                      <a:endParaRPr sz="1000" dirty="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>
                              <a:alpha val="40000"/>
                            </a:schemeClr>
                          </a:solidFill>
                        </a:rPr>
                        <a:t>13</a:t>
                      </a:r>
                      <a:endParaRPr sz="1000">
                        <a:solidFill>
                          <a:schemeClr val="dk1">
                            <a:alpha val="40000"/>
                          </a:scheme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880"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000" kern="1200" dirty="0">
                          <a:solidFill>
                            <a:schemeClr val="accent4">
                              <a:lumMod val="75000"/>
                              <a:alpha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j0th0LeIsP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23" name="object 3">
            <a:extLst>
              <a:ext uri="{FF2B5EF4-FFF2-40B4-BE49-F238E27FC236}">
                <a16:creationId xmlns:a16="http://schemas.microsoft.com/office/drawing/2014/main" id="{969CEA0C-0F57-7BBE-0E5E-FF9BF7E2B1F3}"/>
              </a:ext>
            </a:extLst>
          </p:cNvPr>
          <p:cNvSpPr txBox="1"/>
          <p:nvPr/>
        </p:nvSpPr>
        <p:spPr>
          <a:xfrm>
            <a:off x="821029" y="2710505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>
                    <a:alpha val="40000"/>
                  </a:schemeClr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1FDE4D3-4C7A-9880-AF09-FE1DD31A33C4}"/>
              </a:ext>
            </a:extLst>
          </p:cNvPr>
          <p:cNvSpPr txBox="1"/>
          <p:nvPr/>
        </p:nvSpPr>
        <p:spPr>
          <a:xfrm>
            <a:off x="910797" y="2143343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>
                    <a:alpha val="40000"/>
                  </a:schemeClr>
                </a:solidFill>
              </a:rPr>
              <a:t>EncDay</a:t>
            </a:r>
            <a:endParaRPr lang="en-US" sz="1600" dirty="0">
              <a:solidFill>
                <a:schemeClr val="bg1">
                  <a:alpha val="40000"/>
                </a:schemeClr>
              </a:solidFill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54C83AE-68CA-8AEB-DE55-43B58954081F}"/>
              </a:ext>
            </a:extLst>
          </p:cNvPr>
          <p:cNvCxnSpPr>
            <a:cxnSpLocks/>
          </p:cNvCxnSpPr>
          <p:nvPr/>
        </p:nvCxnSpPr>
        <p:spPr>
          <a:xfrm flipH="1">
            <a:off x="2771774" y="6046923"/>
            <a:ext cx="542926" cy="0"/>
          </a:xfrm>
          <a:prstGeom prst="straightConnector1">
            <a:avLst/>
          </a:prstGeom>
          <a:ln w="317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object 2">
            <a:extLst>
              <a:ext uri="{FF2B5EF4-FFF2-40B4-BE49-F238E27FC236}">
                <a16:creationId xmlns:a16="http://schemas.microsoft.com/office/drawing/2014/main" id="{0D8A6489-03BB-4812-E60A-79071497963E}"/>
              </a:ext>
            </a:extLst>
          </p:cNvPr>
          <p:cNvGraphicFramePr>
            <a:graphicFrameLocks noGrp="1"/>
          </p:cNvGraphicFramePr>
          <p:nvPr/>
        </p:nvGraphicFramePr>
        <p:xfrm>
          <a:off x="8264636" y="2510131"/>
          <a:ext cx="1660455" cy="369351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9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Patient</a:t>
                      </a:r>
                      <a:r>
                        <a:rPr sz="1000" b="1" spc="-100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 dirty="0">
                        <a:solidFill>
                          <a:schemeClr val="lt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340995"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b="1" dirty="0">
                          <a:solidFill>
                            <a:srgbClr val="FFFFFF"/>
                          </a:solidFill>
                        </a:rPr>
                        <a:t>#Days</a:t>
                      </a:r>
                      <a:endParaRPr sz="1000" dirty="0">
                        <a:solidFill>
                          <a:schemeClr val="lt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82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2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b3ecMe5Ny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8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 err="1">
                          <a:solidFill>
                            <a:schemeClr val="dk1"/>
                          </a:solidFill>
                        </a:rPr>
                        <a:t>DzcTIBBacV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5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6515" algn="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fNewgCgM20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6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7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8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qOeCzC3JB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9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10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y8158WW5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95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spc="-55" dirty="0">
                          <a:solidFill>
                            <a:schemeClr val="dk1"/>
                          </a:solidFill>
                        </a:rPr>
                        <a:t>11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10604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81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12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68275" algn="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dirty="0">
                          <a:solidFill>
                            <a:schemeClr val="dk1"/>
                          </a:solidFill>
                        </a:rPr>
                        <a:t>4WELYrlTjb</a:t>
                      </a:r>
                      <a:endParaRPr sz="100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382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1000" dirty="0">
                          <a:solidFill>
                            <a:schemeClr val="dk1"/>
                          </a:solidFill>
                        </a:rPr>
                        <a:t>Patient</a:t>
                      </a:r>
                      <a:r>
                        <a:rPr sz="1000" spc="-1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sz="1000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sz="100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6045" algn="r" defTabSz="9144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HK" sz="10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sz="1000" kern="12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32" name="object 3">
            <a:extLst>
              <a:ext uri="{FF2B5EF4-FFF2-40B4-BE49-F238E27FC236}">
                <a16:creationId xmlns:a16="http://schemas.microsoft.com/office/drawing/2014/main" id="{F5C369E3-9D81-92A8-32A8-8C9DF36FEBBD}"/>
              </a:ext>
            </a:extLst>
          </p:cNvPr>
          <p:cNvSpPr txBox="1"/>
          <p:nvPr/>
        </p:nvSpPr>
        <p:spPr>
          <a:xfrm>
            <a:off x="7974346" y="2745080"/>
            <a:ext cx="179536" cy="3223617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8929">
              <a:lnSpc>
                <a:spcPts val="1434"/>
              </a:lnSpc>
            </a:pPr>
            <a:r>
              <a:rPr sz="1406" dirty="0">
                <a:solidFill>
                  <a:schemeClr val="bg1"/>
                </a:solidFill>
                <a:latin typeface="Arial"/>
                <a:cs typeface="Arial"/>
              </a:rPr>
              <a:t>Number of days patient stays in hospital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38DD403-1138-C3FD-5685-E00A0EAA181D}"/>
              </a:ext>
            </a:extLst>
          </p:cNvPr>
          <p:cNvSpPr txBox="1"/>
          <p:nvPr/>
        </p:nvSpPr>
        <p:spPr>
          <a:xfrm>
            <a:off x="8064114" y="2177918"/>
            <a:ext cx="20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spc="25" dirty="0" err="1">
                <a:solidFill>
                  <a:schemeClr val="bg1"/>
                </a:solidFill>
              </a:rPr>
              <a:t>EncDay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2651FF3-9AB8-BF7C-DD57-E2A4013EC42E}"/>
              </a:ext>
            </a:extLst>
          </p:cNvPr>
          <p:cNvSpPr txBox="1"/>
          <p:nvPr/>
        </p:nvSpPr>
        <p:spPr>
          <a:xfrm>
            <a:off x="967946" y="1200717"/>
            <a:ext cx="797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Note that each write will </a:t>
            </a:r>
            <a:r>
              <a:rPr lang="en-US" altLang="zh-CN" i="1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re-encrypt</a:t>
            </a:r>
            <a:r>
              <a:rPr lang="en-US" altLang="zh-CN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the ciphertext with a probabilistic cryptosystem </a:t>
            </a:r>
            <a:endParaRPr lang="en-HK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8" name="矩形 26">
            <a:extLst>
              <a:ext uri="{FF2B5EF4-FFF2-40B4-BE49-F238E27FC236}">
                <a16:creationId xmlns:a16="http://schemas.microsoft.com/office/drawing/2014/main" id="{CAAEB68D-D347-47FE-04C0-7A2FDC210829}"/>
              </a:ext>
            </a:extLst>
          </p:cNvPr>
          <p:cNvSpPr/>
          <p:nvPr/>
        </p:nvSpPr>
        <p:spPr>
          <a:xfrm>
            <a:off x="-11095" y="-27993"/>
            <a:ext cx="12203081" cy="6925140"/>
          </a:xfrm>
          <a:prstGeom prst="rect">
            <a:avLst/>
          </a:prstGeom>
          <a:solidFill>
            <a:schemeClr val="dk1">
              <a:alpha val="63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AutoShape 47">
            <a:extLst>
              <a:ext uri="{FF2B5EF4-FFF2-40B4-BE49-F238E27FC236}">
                <a16:creationId xmlns:a16="http://schemas.microsoft.com/office/drawing/2014/main" id="{975E224E-4410-AFAA-B241-9EFE4BCA5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763" y="3156306"/>
            <a:ext cx="11334473" cy="806648"/>
          </a:xfrm>
          <a:prstGeom prst="roundRect">
            <a:avLst>
              <a:gd name="adj" fmla="val 9069"/>
            </a:avLst>
          </a:prstGeom>
          <a:solidFill>
            <a:schemeClr val="accent2"/>
          </a:solidFill>
          <a:ln w="101600" cmpd="thickThin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reflection blurRad="101600" endPos="50000" dist="12700" dir="5400000" sy="-100000" algn="bl" rotWithShape="0"/>
          </a:effectLst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Recover the </a:t>
            </a:r>
            <a:r>
              <a:rPr lang="en-US" altLang="zh-CN" sz="44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entire</a:t>
            </a:r>
            <a:r>
              <a:rPr lang="en-US" altLang="zh-CN" sz="4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table after sufficient queries!</a:t>
            </a:r>
          </a:p>
        </p:txBody>
      </p:sp>
    </p:spTree>
    <p:extLst>
      <p:ext uri="{BB962C8B-B14F-4D97-AF65-F5344CB8AC3E}">
        <p14:creationId xmlns:p14="http://schemas.microsoft.com/office/powerpoint/2010/main" val="11720253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630928" y="191432"/>
            <a:ext cx="10930143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Leakage from query results to persistent advs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56</a:t>
            </a:fld>
            <a:endParaRPr 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11744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0" i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Rather than directly observing the memory access pattern, </a:t>
            </a:r>
            <a:r>
              <a:rPr lang="en-US" altLang="zh-C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persistent adversary can </a:t>
            </a:r>
            <a:r>
              <a:rPr lang="en-US" altLang="zh-CN" sz="2400" b="0" i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learn the </a:t>
            </a:r>
            <a:r>
              <a:rPr lang="en-US" altLang="zh-CN" sz="2400" b="0" i="1" dirty="0">
                <a:solidFill>
                  <a:srgbClr val="FF0000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result set</a:t>
            </a:r>
            <a:endParaRPr lang="en-HK" sz="2400" i="1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6" name="图像" descr="图像">
            <a:extLst>
              <a:ext uri="{FF2B5EF4-FFF2-40B4-BE49-F238E27FC236}">
                <a16:creationId xmlns:a16="http://schemas.microsoft.com/office/drawing/2014/main" id="{EEC8A672-E7EB-6506-05CF-71A8D0994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455" y="3289535"/>
            <a:ext cx="1270001" cy="1104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图像" descr="图像">
            <a:extLst>
              <a:ext uri="{FF2B5EF4-FFF2-40B4-BE49-F238E27FC236}">
                <a16:creationId xmlns:a16="http://schemas.microsoft.com/office/drawing/2014/main" id="{0AD0341A-27C1-D8FE-9F53-83936BA3E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784" y="2612419"/>
            <a:ext cx="1803401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图像" descr="图像">
            <a:extLst>
              <a:ext uri="{FF2B5EF4-FFF2-40B4-BE49-F238E27FC236}">
                <a16:creationId xmlns:a16="http://schemas.microsoft.com/office/drawing/2014/main" id="{528719F5-362D-25CE-DE9B-A030990433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865" y="5286285"/>
            <a:ext cx="5334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箭头">
            <a:extLst>
              <a:ext uri="{FF2B5EF4-FFF2-40B4-BE49-F238E27FC236}">
                <a16:creationId xmlns:a16="http://schemas.microsoft.com/office/drawing/2014/main" id="{2E7C68B8-0354-E81B-4162-C638C7A8AB55}"/>
              </a:ext>
            </a:extLst>
          </p:cNvPr>
          <p:cNvSpPr/>
          <p:nvPr/>
        </p:nvSpPr>
        <p:spPr>
          <a:xfrm>
            <a:off x="2535705" y="3720086"/>
            <a:ext cx="2019698" cy="243799"/>
          </a:xfrm>
          <a:prstGeom prst="rightArrow">
            <a:avLst>
              <a:gd name="adj1" fmla="val 37704"/>
              <a:gd name="adj2" fmla="val 76531"/>
            </a:avLst>
          </a:prstGeom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endParaRPr/>
          </a:p>
        </p:txBody>
      </p:sp>
      <p:sp>
        <p:nvSpPr>
          <p:cNvPr id="30" name="Select * From table…">
            <a:extLst>
              <a:ext uri="{FF2B5EF4-FFF2-40B4-BE49-F238E27FC236}">
                <a16:creationId xmlns:a16="http://schemas.microsoft.com/office/drawing/2014/main" id="{72572AD7-95A1-3F91-9EDB-926EDD459528}"/>
              </a:ext>
            </a:extLst>
          </p:cNvPr>
          <p:cNvSpPr txBox="1"/>
          <p:nvPr/>
        </p:nvSpPr>
        <p:spPr>
          <a:xfrm>
            <a:off x="2461966" y="3003195"/>
            <a:ext cx="2064151" cy="66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defTabSz="877822">
              <a:spcBef>
                <a:spcPts val="400"/>
              </a:spcBef>
              <a:defRPr sz="1700">
                <a:solidFill>
                  <a:srgbClr val="000000"/>
                </a:solidFill>
              </a:defRPr>
            </a:pPr>
            <a:r>
              <a:rPr dirty="0">
                <a:solidFill>
                  <a:schemeClr val="bg1"/>
                </a:solidFill>
              </a:rPr>
              <a:t>Select * From table</a:t>
            </a:r>
          </a:p>
          <a:p>
            <a:pPr defTabSz="877822">
              <a:spcBef>
                <a:spcPts val="400"/>
              </a:spcBef>
              <a:defRPr sz="1700">
                <a:solidFill>
                  <a:srgbClr val="000000"/>
                </a:solidFill>
              </a:defRPr>
            </a:pPr>
            <a:r>
              <a:rPr dirty="0">
                <a:solidFill>
                  <a:schemeClr val="bg1"/>
                </a:solidFill>
              </a:rPr>
              <a:t>Where value &lt; ?;</a:t>
            </a:r>
          </a:p>
        </p:txBody>
      </p:sp>
      <p:sp>
        <p:nvSpPr>
          <p:cNvPr id="34" name="箭头">
            <a:extLst>
              <a:ext uri="{FF2B5EF4-FFF2-40B4-BE49-F238E27FC236}">
                <a16:creationId xmlns:a16="http://schemas.microsoft.com/office/drawing/2014/main" id="{FCEF47F8-CAF4-ADA1-F9A1-44809E9868CA}"/>
              </a:ext>
            </a:extLst>
          </p:cNvPr>
          <p:cNvSpPr/>
          <p:nvPr/>
        </p:nvSpPr>
        <p:spPr>
          <a:xfrm flipH="1">
            <a:off x="2535705" y="4094036"/>
            <a:ext cx="2019698" cy="243799"/>
          </a:xfrm>
          <a:prstGeom prst="rightArrow">
            <a:avLst>
              <a:gd name="adj1" fmla="val 37704"/>
              <a:gd name="adj2" fmla="val 76531"/>
            </a:avLst>
          </a:prstGeom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endParaRPr/>
          </a:p>
        </p:txBody>
      </p:sp>
      <p:sp>
        <p:nvSpPr>
          <p:cNvPr id="35" name="{2,3,5,7}">
            <a:extLst>
              <a:ext uri="{FF2B5EF4-FFF2-40B4-BE49-F238E27FC236}">
                <a16:creationId xmlns:a16="http://schemas.microsoft.com/office/drawing/2014/main" id="{0F04F017-459F-5913-5060-CFBE35DC9B79}"/>
              </a:ext>
            </a:extLst>
          </p:cNvPr>
          <p:cNvSpPr txBox="1"/>
          <p:nvPr/>
        </p:nvSpPr>
        <p:spPr>
          <a:xfrm>
            <a:off x="1372022" y="5315804"/>
            <a:ext cx="124328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/>
            <a:r>
              <a:rPr sz="2400" dirty="0">
                <a:solidFill>
                  <a:schemeClr val="bg1"/>
                </a:solidFill>
              </a:rPr>
              <a:t>{2,3,5,7}</a:t>
            </a:r>
          </a:p>
        </p:txBody>
      </p:sp>
      <p:pic>
        <p:nvPicPr>
          <p:cNvPr id="37" name="table">
            <a:extLst>
              <a:ext uri="{FF2B5EF4-FFF2-40B4-BE49-F238E27FC236}">
                <a16:creationId xmlns:a16="http://schemas.microsoft.com/office/drawing/2014/main" id="{27184E6A-8F5A-561B-2C66-FCAF9A1061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6150" y="2090117"/>
            <a:ext cx="1784350" cy="4813099"/>
          </a:xfrm>
          <a:prstGeom prst="rect">
            <a:avLst/>
          </a:prstGeom>
        </p:spPr>
      </p:pic>
      <p:sp>
        <p:nvSpPr>
          <p:cNvPr id="38" name="矩形">
            <a:extLst>
              <a:ext uri="{FF2B5EF4-FFF2-40B4-BE49-F238E27FC236}">
                <a16:creationId xmlns:a16="http://schemas.microsoft.com/office/drawing/2014/main" id="{A1D2BCA7-291D-0850-20D8-B446AB1CF1C8}"/>
              </a:ext>
            </a:extLst>
          </p:cNvPr>
          <p:cNvSpPr/>
          <p:nvPr/>
        </p:nvSpPr>
        <p:spPr>
          <a:xfrm>
            <a:off x="8698960" y="3063119"/>
            <a:ext cx="1583802" cy="499232"/>
          </a:xfrm>
          <a:prstGeom prst="rect">
            <a:avLst/>
          </a:prstGeom>
          <a:solidFill>
            <a:srgbClr val="F46524">
              <a:alpha val="41829"/>
            </a:srgbClr>
          </a:solidFill>
          <a:ln w="25400">
            <a:solidFill>
              <a:schemeClr val="accent1">
                <a:alpha val="41829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defRPr>
                <a:solidFill>
                  <a:schemeClr val="accent5">
                    <a:lumOff val="-9843"/>
                  </a:schemeClr>
                </a:solidFill>
              </a:defRPr>
            </a:pPr>
            <a:endParaRPr/>
          </a:p>
        </p:txBody>
      </p:sp>
      <p:sp>
        <p:nvSpPr>
          <p:cNvPr id="39" name="矩形">
            <a:extLst>
              <a:ext uri="{FF2B5EF4-FFF2-40B4-BE49-F238E27FC236}">
                <a16:creationId xmlns:a16="http://schemas.microsoft.com/office/drawing/2014/main" id="{799D7898-B3EB-8778-A1F6-B1B619F84E20}"/>
              </a:ext>
            </a:extLst>
          </p:cNvPr>
          <p:cNvSpPr/>
          <p:nvPr/>
        </p:nvSpPr>
        <p:spPr>
          <a:xfrm>
            <a:off x="8713769" y="3588953"/>
            <a:ext cx="1568992" cy="499232"/>
          </a:xfrm>
          <a:prstGeom prst="rect">
            <a:avLst/>
          </a:prstGeom>
          <a:solidFill>
            <a:srgbClr val="F46524">
              <a:alpha val="41829"/>
            </a:srgbClr>
          </a:solidFill>
          <a:ln w="25400">
            <a:solidFill>
              <a:schemeClr val="accent1">
                <a:alpha val="41829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defRPr>
                <a:solidFill>
                  <a:schemeClr val="accent5">
                    <a:lumOff val="-9843"/>
                  </a:schemeClr>
                </a:solidFill>
              </a:defRPr>
            </a:pPr>
            <a:endParaRPr/>
          </a:p>
        </p:txBody>
      </p:sp>
      <p:sp>
        <p:nvSpPr>
          <p:cNvPr id="40" name="矩形">
            <a:extLst>
              <a:ext uri="{FF2B5EF4-FFF2-40B4-BE49-F238E27FC236}">
                <a16:creationId xmlns:a16="http://schemas.microsoft.com/office/drawing/2014/main" id="{319374A6-BC72-A90A-43B8-C2E43FDB2DD1}"/>
              </a:ext>
            </a:extLst>
          </p:cNvPr>
          <p:cNvSpPr/>
          <p:nvPr/>
        </p:nvSpPr>
        <p:spPr>
          <a:xfrm>
            <a:off x="8698960" y="4638441"/>
            <a:ext cx="1583802" cy="499232"/>
          </a:xfrm>
          <a:prstGeom prst="rect">
            <a:avLst/>
          </a:prstGeom>
          <a:solidFill>
            <a:srgbClr val="F46524">
              <a:alpha val="41829"/>
            </a:srgbClr>
          </a:solidFill>
          <a:ln w="25400">
            <a:solidFill>
              <a:schemeClr val="accent1">
                <a:alpha val="41829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defRPr>
                <a:solidFill>
                  <a:schemeClr val="accent5">
                    <a:lumOff val="-9843"/>
                  </a:schemeClr>
                </a:solidFill>
              </a:defRPr>
            </a:pPr>
            <a:endParaRPr dirty="0"/>
          </a:p>
        </p:txBody>
      </p:sp>
      <p:sp>
        <p:nvSpPr>
          <p:cNvPr id="41" name="矩形">
            <a:extLst>
              <a:ext uri="{FF2B5EF4-FFF2-40B4-BE49-F238E27FC236}">
                <a16:creationId xmlns:a16="http://schemas.microsoft.com/office/drawing/2014/main" id="{F1F74978-51B6-839D-EEAE-9682B23C75FC}"/>
              </a:ext>
            </a:extLst>
          </p:cNvPr>
          <p:cNvSpPr/>
          <p:nvPr/>
        </p:nvSpPr>
        <p:spPr>
          <a:xfrm>
            <a:off x="8691554" y="5687929"/>
            <a:ext cx="1583802" cy="499232"/>
          </a:xfrm>
          <a:prstGeom prst="rect">
            <a:avLst/>
          </a:prstGeom>
          <a:solidFill>
            <a:srgbClr val="F46524">
              <a:alpha val="41829"/>
            </a:srgbClr>
          </a:solidFill>
          <a:ln w="25400">
            <a:solidFill>
              <a:schemeClr val="accent1">
                <a:alpha val="41829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defRPr>
                <a:solidFill>
                  <a:schemeClr val="accent5">
                    <a:lumOff val="-9843"/>
                  </a:schemeClr>
                </a:solidFill>
              </a:defRPr>
            </a:pPr>
            <a:endParaRPr dirty="0"/>
          </a:p>
        </p:txBody>
      </p:sp>
      <p:pic>
        <p:nvPicPr>
          <p:cNvPr id="42" name="图像" descr="图像">
            <a:extLst>
              <a:ext uri="{FF2B5EF4-FFF2-40B4-BE49-F238E27FC236}">
                <a16:creationId xmlns:a16="http://schemas.microsoft.com/office/drawing/2014/main" id="{AA5D8768-0577-E96C-51C1-0982E18766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7144" y="1934425"/>
            <a:ext cx="368301" cy="368301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9F39B620-2FF8-5D45-61D4-A4EDF4A0F295}"/>
              </a:ext>
            </a:extLst>
          </p:cNvPr>
          <p:cNvSpPr txBox="1"/>
          <p:nvPr/>
        </p:nvSpPr>
        <p:spPr>
          <a:xfrm>
            <a:off x="0" y="6605243"/>
            <a:ext cx="843625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M. </a:t>
            </a:r>
            <a:r>
              <a:rPr lang="en-US" sz="1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Lacharité</a:t>
            </a:r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et al., "Improved Reconstruction Attacks on Encrypted Data Using Range Query Leakage</a:t>
            </a:r>
            <a:r>
              <a:rPr lang="en-US" sz="1000" b="0" i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," </a:t>
            </a:r>
            <a:r>
              <a:rPr lang="en-US" sz="1000" b="0" i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IEEE  SP</a:t>
            </a:r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2018, pp. 297-314</a:t>
            </a:r>
            <a:endParaRPr lang="en-HK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6457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630928" y="191432"/>
            <a:ext cx="10930143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Leakage from query results to persistent advs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57</a:t>
            </a:fld>
            <a:endParaRPr 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11744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0" i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Rather than directly observing the memory access pattern, </a:t>
            </a:r>
            <a:r>
              <a:rPr lang="en-US" altLang="zh-C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persistent adversary can </a:t>
            </a:r>
            <a:r>
              <a:rPr lang="en-US" altLang="zh-CN" sz="2400" b="0" i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learn the </a:t>
            </a:r>
            <a:r>
              <a:rPr lang="en-US" altLang="zh-CN" sz="2400" b="0" i="1" dirty="0">
                <a:solidFill>
                  <a:srgbClr val="FF0000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result set</a:t>
            </a:r>
            <a:endParaRPr lang="en-HK" sz="2400" i="1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6" name="图像" descr="图像">
            <a:extLst>
              <a:ext uri="{FF2B5EF4-FFF2-40B4-BE49-F238E27FC236}">
                <a16:creationId xmlns:a16="http://schemas.microsoft.com/office/drawing/2014/main" id="{EEC8A672-E7EB-6506-05CF-71A8D0994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455" y="3289535"/>
            <a:ext cx="1270001" cy="1104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图像" descr="图像">
            <a:extLst>
              <a:ext uri="{FF2B5EF4-FFF2-40B4-BE49-F238E27FC236}">
                <a16:creationId xmlns:a16="http://schemas.microsoft.com/office/drawing/2014/main" id="{0AD0341A-27C1-D8FE-9F53-83936BA3E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784" y="2612419"/>
            <a:ext cx="1803401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图像" descr="图像">
            <a:extLst>
              <a:ext uri="{FF2B5EF4-FFF2-40B4-BE49-F238E27FC236}">
                <a16:creationId xmlns:a16="http://schemas.microsoft.com/office/drawing/2014/main" id="{528719F5-362D-25CE-DE9B-A030990433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865" y="5286285"/>
            <a:ext cx="5334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箭头">
            <a:extLst>
              <a:ext uri="{FF2B5EF4-FFF2-40B4-BE49-F238E27FC236}">
                <a16:creationId xmlns:a16="http://schemas.microsoft.com/office/drawing/2014/main" id="{2E7C68B8-0354-E81B-4162-C638C7A8AB55}"/>
              </a:ext>
            </a:extLst>
          </p:cNvPr>
          <p:cNvSpPr/>
          <p:nvPr/>
        </p:nvSpPr>
        <p:spPr>
          <a:xfrm>
            <a:off x="2535705" y="3720086"/>
            <a:ext cx="2019698" cy="243799"/>
          </a:xfrm>
          <a:prstGeom prst="rightArrow">
            <a:avLst>
              <a:gd name="adj1" fmla="val 37704"/>
              <a:gd name="adj2" fmla="val 76531"/>
            </a:avLst>
          </a:prstGeom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endParaRPr/>
          </a:p>
        </p:txBody>
      </p:sp>
      <p:sp>
        <p:nvSpPr>
          <p:cNvPr id="30" name="Select * From table…">
            <a:extLst>
              <a:ext uri="{FF2B5EF4-FFF2-40B4-BE49-F238E27FC236}">
                <a16:creationId xmlns:a16="http://schemas.microsoft.com/office/drawing/2014/main" id="{72572AD7-95A1-3F91-9EDB-926EDD459528}"/>
              </a:ext>
            </a:extLst>
          </p:cNvPr>
          <p:cNvSpPr txBox="1"/>
          <p:nvPr/>
        </p:nvSpPr>
        <p:spPr>
          <a:xfrm>
            <a:off x="2461966" y="3003195"/>
            <a:ext cx="2064151" cy="66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defTabSz="877822">
              <a:spcBef>
                <a:spcPts val="400"/>
              </a:spcBef>
              <a:defRPr sz="1700">
                <a:solidFill>
                  <a:srgbClr val="000000"/>
                </a:solidFill>
              </a:defRPr>
            </a:pPr>
            <a:r>
              <a:rPr dirty="0">
                <a:solidFill>
                  <a:schemeClr val="bg1"/>
                </a:solidFill>
              </a:rPr>
              <a:t>Select * From table</a:t>
            </a:r>
          </a:p>
          <a:p>
            <a:pPr defTabSz="877822">
              <a:spcBef>
                <a:spcPts val="400"/>
              </a:spcBef>
              <a:defRPr sz="1700">
                <a:solidFill>
                  <a:srgbClr val="000000"/>
                </a:solidFill>
              </a:defRPr>
            </a:pPr>
            <a:r>
              <a:rPr dirty="0">
                <a:solidFill>
                  <a:schemeClr val="bg1"/>
                </a:solidFill>
              </a:rPr>
              <a:t>Where value &lt; ?;</a:t>
            </a:r>
          </a:p>
        </p:txBody>
      </p:sp>
      <p:sp>
        <p:nvSpPr>
          <p:cNvPr id="34" name="箭头">
            <a:extLst>
              <a:ext uri="{FF2B5EF4-FFF2-40B4-BE49-F238E27FC236}">
                <a16:creationId xmlns:a16="http://schemas.microsoft.com/office/drawing/2014/main" id="{FCEF47F8-CAF4-ADA1-F9A1-44809E9868CA}"/>
              </a:ext>
            </a:extLst>
          </p:cNvPr>
          <p:cNvSpPr/>
          <p:nvPr/>
        </p:nvSpPr>
        <p:spPr>
          <a:xfrm flipH="1">
            <a:off x="2535705" y="4094036"/>
            <a:ext cx="2019698" cy="243799"/>
          </a:xfrm>
          <a:prstGeom prst="rightArrow">
            <a:avLst>
              <a:gd name="adj1" fmla="val 37704"/>
              <a:gd name="adj2" fmla="val 76531"/>
            </a:avLst>
          </a:prstGeom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endParaRPr/>
          </a:p>
        </p:txBody>
      </p:sp>
      <p:sp>
        <p:nvSpPr>
          <p:cNvPr id="35" name="{2,3,5,7}">
            <a:extLst>
              <a:ext uri="{FF2B5EF4-FFF2-40B4-BE49-F238E27FC236}">
                <a16:creationId xmlns:a16="http://schemas.microsoft.com/office/drawing/2014/main" id="{0F04F017-459F-5913-5060-CFBE35DC9B79}"/>
              </a:ext>
            </a:extLst>
          </p:cNvPr>
          <p:cNvSpPr txBox="1"/>
          <p:nvPr/>
        </p:nvSpPr>
        <p:spPr>
          <a:xfrm>
            <a:off x="1372022" y="5315804"/>
            <a:ext cx="124328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/>
            <a:r>
              <a:rPr sz="2400" dirty="0">
                <a:solidFill>
                  <a:schemeClr val="bg1">
                    <a:alpha val="40000"/>
                  </a:schemeClr>
                </a:solidFill>
              </a:rPr>
              <a:t>{2,3,5,7}</a:t>
            </a:r>
          </a:p>
        </p:txBody>
      </p:sp>
      <p:pic>
        <p:nvPicPr>
          <p:cNvPr id="37" name="table">
            <a:extLst>
              <a:ext uri="{FF2B5EF4-FFF2-40B4-BE49-F238E27FC236}">
                <a16:creationId xmlns:a16="http://schemas.microsoft.com/office/drawing/2014/main" id="{27184E6A-8F5A-561B-2C66-FCAF9A1061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6150" y="2090117"/>
            <a:ext cx="1784350" cy="4813099"/>
          </a:xfrm>
          <a:prstGeom prst="rect">
            <a:avLst/>
          </a:prstGeom>
        </p:spPr>
      </p:pic>
      <p:sp>
        <p:nvSpPr>
          <p:cNvPr id="38" name="矩形">
            <a:extLst>
              <a:ext uri="{FF2B5EF4-FFF2-40B4-BE49-F238E27FC236}">
                <a16:creationId xmlns:a16="http://schemas.microsoft.com/office/drawing/2014/main" id="{A1D2BCA7-291D-0850-20D8-B446AB1CF1C8}"/>
              </a:ext>
            </a:extLst>
          </p:cNvPr>
          <p:cNvSpPr/>
          <p:nvPr/>
        </p:nvSpPr>
        <p:spPr>
          <a:xfrm>
            <a:off x="8698960" y="3063119"/>
            <a:ext cx="1583802" cy="499232"/>
          </a:xfrm>
          <a:prstGeom prst="rect">
            <a:avLst/>
          </a:prstGeom>
          <a:solidFill>
            <a:srgbClr val="F46524">
              <a:alpha val="41829"/>
            </a:srgbClr>
          </a:solidFill>
          <a:ln w="25400">
            <a:solidFill>
              <a:schemeClr val="accent1">
                <a:alpha val="41829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defRPr>
                <a:solidFill>
                  <a:schemeClr val="accent5">
                    <a:lumOff val="-9843"/>
                  </a:schemeClr>
                </a:solidFill>
              </a:defRPr>
            </a:pPr>
            <a:endParaRPr/>
          </a:p>
        </p:txBody>
      </p:sp>
      <p:sp>
        <p:nvSpPr>
          <p:cNvPr id="39" name="矩形">
            <a:extLst>
              <a:ext uri="{FF2B5EF4-FFF2-40B4-BE49-F238E27FC236}">
                <a16:creationId xmlns:a16="http://schemas.microsoft.com/office/drawing/2014/main" id="{799D7898-B3EB-8778-A1F6-B1B619F84E20}"/>
              </a:ext>
            </a:extLst>
          </p:cNvPr>
          <p:cNvSpPr/>
          <p:nvPr/>
        </p:nvSpPr>
        <p:spPr>
          <a:xfrm>
            <a:off x="8713769" y="3588953"/>
            <a:ext cx="1568992" cy="499232"/>
          </a:xfrm>
          <a:prstGeom prst="rect">
            <a:avLst/>
          </a:prstGeom>
          <a:solidFill>
            <a:srgbClr val="F46524">
              <a:alpha val="41829"/>
            </a:srgbClr>
          </a:solidFill>
          <a:ln w="25400">
            <a:solidFill>
              <a:schemeClr val="accent1">
                <a:alpha val="41829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defRPr>
                <a:solidFill>
                  <a:schemeClr val="accent5">
                    <a:lumOff val="-9843"/>
                  </a:schemeClr>
                </a:solidFill>
              </a:defRPr>
            </a:pPr>
            <a:endParaRPr/>
          </a:p>
        </p:txBody>
      </p:sp>
      <p:sp>
        <p:nvSpPr>
          <p:cNvPr id="40" name="矩形">
            <a:extLst>
              <a:ext uri="{FF2B5EF4-FFF2-40B4-BE49-F238E27FC236}">
                <a16:creationId xmlns:a16="http://schemas.microsoft.com/office/drawing/2014/main" id="{319374A6-BC72-A90A-43B8-C2E43FDB2DD1}"/>
              </a:ext>
            </a:extLst>
          </p:cNvPr>
          <p:cNvSpPr/>
          <p:nvPr/>
        </p:nvSpPr>
        <p:spPr>
          <a:xfrm>
            <a:off x="8698960" y="4638441"/>
            <a:ext cx="1583802" cy="499232"/>
          </a:xfrm>
          <a:prstGeom prst="rect">
            <a:avLst/>
          </a:prstGeom>
          <a:solidFill>
            <a:srgbClr val="F46524">
              <a:alpha val="41829"/>
            </a:srgbClr>
          </a:solidFill>
          <a:ln w="25400">
            <a:solidFill>
              <a:schemeClr val="accent1">
                <a:alpha val="41829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defRPr>
                <a:solidFill>
                  <a:schemeClr val="accent5">
                    <a:lumOff val="-9843"/>
                  </a:schemeClr>
                </a:solidFill>
              </a:defRPr>
            </a:pPr>
            <a:endParaRPr dirty="0"/>
          </a:p>
        </p:txBody>
      </p:sp>
      <p:sp>
        <p:nvSpPr>
          <p:cNvPr id="41" name="矩形">
            <a:extLst>
              <a:ext uri="{FF2B5EF4-FFF2-40B4-BE49-F238E27FC236}">
                <a16:creationId xmlns:a16="http://schemas.microsoft.com/office/drawing/2014/main" id="{F1F74978-51B6-839D-EEAE-9682B23C75FC}"/>
              </a:ext>
            </a:extLst>
          </p:cNvPr>
          <p:cNvSpPr/>
          <p:nvPr/>
        </p:nvSpPr>
        <p:spPr>
          <a:xfrm>
            <a:off x="8691554" y="5687929"/>
            <a:ext cx="1583802" cy="499232"/>
          </a:xfrm>
          <a:prstGeom prst="rect">
            <a:avLst/>
          </a:prstGeom>
          <a:solidFill>
            <a:srgbClr val="F46524">
              <a:alpha val="41829"/>
            </a:srgbClr>
          </a:solidFill>
          <a:ln w="25400">
            <a:solidFill>
              <a:schemeClr val="accent1">
                <a:alpha val="41829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defRPr>
                <a:solidFill>
                  <a:schemeClr val="accent5">
                    <a:lumOff val="-9843"/>
                  </a:schemeClr>
                </a:solidFill>
              </a:defRPr>
            </a:pPr>
            <a:endParaRPr dirty="0"/>
          </a:p>
        </p:txBody>
      </p:sp>
      <p:pic>
        <p:nvPicPr>
          <p:cNvPr id="17" name="图像" descr="图像">
            <a:extLst>
              <a:ext uri="{FF2B5EF4-FFF2-40B4-BE49-F238E27FC236}">
                <a16:creationId xmlns:a16="http://schemas.microsoft.com/office/drawing/2014/main" id="{A5FD0114-D558-4228-E6CB-471EADC4D1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7144" y="1934425"/>
            <a:ext cx="368301" cy="368301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{2,3,5,7}">
            <a:extLst>
              <a:ext uri="{FF2B5EF4-FFF2-40B4-BE49-F238E27FC236}">
                <a16:creationId xmlns:a16="http://schemas.microsoft.com/office/drawing/2014/main" id="{6E525C38-4286-D11E-03B7-FEEB60DFCADC}"/>
              </a:ext>
            </a:extLst>
          </p:cNvPr>
          <p:cNvSpPr txBox="1"/>
          <p:nvPr/>
        </p:nvSpPr>
        <p:spPr>
          <a:xfrm>
            <a:off x="2615329" y="5315804"/>
            <a:ext cx="1498162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/>
            <a:r>
              <a:rPr sz="2400" dirty="0">
                <a:solidFill>
                  <a:schemeClr val="bg1"/>
                </a:solidFill>
              </a:rPr>
              <a:t>{2,3,5,7</a:t>
            </a:r>
            <a:r>
              <a:rPr lang="en-HK" sz="2400" dirty="0">
                <a:solidFill>
                  <a:schemeClr val="bg1"/>
                </a:solidFill>
              </a:rPr>
              <a:t>,8</a:t>
            </a:r>
            <a:r>
              <a:rPr sz="2400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20" name="矩形">
            <a:extLst>
              <a:ext uri="{FF2B5EF4-FFF2-40B4-BE49-F238E27FC236}">
                <a16:creationId xmlns:a16="http://schemas.microsoft.com/office/drawing/2014/main" id="{0A4B9EAA-3A26-258E-F581-B6FD90CFE6B0}"/>
              </a:ext>
            </a:extLst>
          </p:cNvPr>
          <p:cNvSpPr/>
          <p:nvPr/>
        </p:nvSpPr>
        <p:spPr>
          <a:xfrm>
            <a:off x="8706364" y="6228659"/>
            <a:ext cx="1568992" cy="499232"/>
          </a:xfrm>
          <a:prstGeom prst="rect">
            <a:avLst/>
          </a:prstGeom>
          <a:solidFill>
            <a:srgbClr val="F46524">
              <a:alpha val="41829"/>
            </a:srgbClr>
          </a:solidFill>
          <a:ln w="25400">
            <a:solidFill>
              <a:schemeClr val="accent1">
                <a:alpha val="41829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defRPr>
                <a:solidFill>
                  <a:schemeClr val="accent5">
                    <a:lumOff val="-9843"/>
                  </a:schemeClr>
                </a:solidFill>
              </a:defRPr>
            </a:pPr>
            <a:endParaRPr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6AF02AA-EB8E-407F-72B6-D2BA00F5ABF2}"/>
              </a:ext>
            </a:extLst>
          </p:cNvPr>
          <p:cNvSpPr txBox="1"/>
          <p:nvPr/>
        </p:nvSpPr>
        <p:spPr>
          <a:xfrm>
            <a:off x="0" y="6605243"/>
            <a:ext cx="843625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M. </a:t>
            </a:r>
            <a:r>
              <a:rPr lang="en-US" sz="1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Lacharité</a:t>
            </a:r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et al., "Improved Reconstruction Attacks on Encrypted Data Using Range Query Leakage," </a:t>
            </a:r>
            <a:r>
              <a:rPr lang="en-US" sz="10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2018 IEEE  SP</a:t>
            </a:r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2018, pp. 297-314</a:t>
            </a:r>
            <a:endParaRPr lang="en-HK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49219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圆角矩形">
            <a:extLst>
              <a:ext uri="{FF2B5EF4-FFF2-40B4-BE49-F238E27FC236}">
                <a16:creationId xmlns:a16="http://schemas.microsoft.com/office/drawing/2014/main" id="{235FB828-7CBC-6ED1-AB15-EF38CB985723}"/>
              </a:ext>
            </a:extLst>
          </p:cNvPr>
          <p:cNvSpPr/>
          <p:nvPr/>
        </p:nvSpPr>
        <p:spPr>
          <a:xfrm>
            <a:off x="1613421" y="2443930"/>
            <a:ext cx="4970124" cy="2690966"/>
          </a:xfrm>
          <a:prstGeom prst="roundRect">
            <a:avLst>
              <a:gd name="adj" fmla="val 10659"/>
            </a:avLst>
          </a:prstGeom>
          <a:solidFill>
            <a:schemeClr val="bg1">
              <a:lumMod val="85000"/>
              <a:alpha val="45024"/>
            </a:schemeClr>
          </a:solidFill>
          <a:ln w="25400">
            <a:solidFill>
              <a:schemeClr val="accent1">
                <a:alpha val="45024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endParaRPr>
              <a:solidFill>
                <a:schemeClr val="bg1"/>
              </a:solidFill>
            </a:endParaRPr>
          </a:p>
        </p:txBody>
      </p:sp>
      <p:sp>
        <p:nvSpPr>
          <p:cNvPr id="49" name="圆角矩形">
            <a:extLst>
              <a:ext uri="{FF2B5EF4-FFF2-40B4-BE49-F238E27FC236}">
                <a16:creationId xmlns:a16="http://schemas.microsoft.com/office/drawing/2014/main" id="{8CFDA5C0-143A-48E5-CDF4-58F424D43876}"/>
              </a:ext>
            </a:extLst>
          </p:cNvPr>
          <p:cNvSpPr/>
          <p:nvPr/>
        </p:nvSpPr>
        <p:spPr>
          <a:xfrm>
            <a:off x="1608568" y="3072970"/>
            <a:ext cx="3190235" cy="2069188"/>
          </a:xfrm>
          <a:prstGeom prst="roundRect">
            <a:avLst>
              <a:gd name="adj" fmla="val 13063"/>
            </a:avLst>
          </a:prstGeom>
          <a:solidFill>
            <a:schemeClr val="tx2">
              <a:lumMod val="60000"/>
              <a:lumOff val="40000"/>
              <a:alpha val="45024"/>
            </a:schemeClr>
          </a:solidFill>
          <a:ln w="25400">
            <a:solidFill>
              <a:schemeClr val="accent1">
                <a:alpha val="45024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endParaRPr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630928" y="191432"/>
            <a:ext cx="10930143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Leakage from query results to persistent advs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58</a:t>
            </a:fld>
            <a:endParaRPr 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11744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0" i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Rather than directly observing the memory access pattern, </a:t>
            </a:r>
            <a:r>
              <a:rPr lang="en-US" altLang="zh-C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persistent adversary can </a:t>
            </a:r>
            <a:r>
              <a:rPr lang="en-US" altLang="zh-CN" sz="2400" b="0" i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learn the </a:t>
            </a:r>
            <a:r>
              <a:rPr lang="en-US" altLang="zh-CN" sz="2400" b="0" i="1" dirty="0">
                <a:solidFill>
                  <a:srgbClr val="FF0000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result set</a:t>
            </a:r>
            <a:endParaRPr lang="en-HK" sz="2400" i="1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7" name="table">
            <a:extLst>
              <a:ext uri="{FF2B5EF4-FFF2-40B4-BE49-F238E27FC236}">
                <a16:creationId xmlns:a16="http://schemas.microsoft.com/office/drawing/2014/main" id="{27184E6A-8F5A-561B-2C66-FCAF9A106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6150" y="2090117"/>
            <a:ext cx="1784350" cy="4813099"/>
          </a:xfrm>
          <a:prstGeom prst="rect">
            <a:avLst/>
          </a:prstGeom>
        </p:spPr>
      </p:pic>
      <p:pic>
        <p:nvPicPr>
          <p:cNvPr id="17" name="图像" descr="图像">
            <a:extLst>
              <a:ext uri="{FF2B5EF4-FFF2-40B4-BE49-F238E27FC236}">
                <a16:creationId xmlns:a16="http://schemas.microsoft.com/office/drawing/2014/main" id="{A5FD0114-D558-4228-E6CB-471EADC4D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7144" y="1934425"/>
            <a:ext cx="3683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图像" descr="图像">
            <a:extLst>
              <a:ext uri="{FF2B5EF4-FFF2-40B4-BE49-F238E27FC236}">
                <a16:creationId xmlns:a16="http://schemas.microsoft.com/office/drawing/2014/main" id="{9E398F53-EE7D-5603-3A07-2776E444C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6678" y="3260668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2">
            <a:extLst>
              <a:ext uri="{FF2B5EF4-FFF2-40B4-BE49-F238E27FC236}">
                <a16:creationId xmlns:a16="http://schemas.microsoft.com/office/drawing/2014/main" id="{464B6067-C55F-7A4C-0248-7C029A3208A0}"/>
              </a:ext>
            </a:extLst>
          </p:cNvPr>
          <p:cNvSpPr txBox="1"/>
          <p:nvPr/>
        </p:nvSpPr>
        <p:spPr>
          <a:xfrm>
            <a:off x="2198959" y="3787373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23" name="图像" descr="图像">
            <a:extLst>
              <a:ext uri="{FF2B5EF4-FFF2-40B4-BE49-F238E27FC236}">
                <a16:creationId xmlns:a16="http://schemas.microsoft.com/office/drawing/2014/main" id="{4B814B8C-AACC-21A1-F4D8-2BF5BD713F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4878" y="3426973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3">
            <a:extLst>
              <a:ext uri="{FF2B5EF4-FFF2-40B4-BE49-F238E27FC236}">
                <a16:creationId xmlns:a16="http://schemas.microsoft.com/office/drawing/2014/main" id="{7AE9EA03-5150-F301-48BA-E03D000150EF}"/>
              </a:ext>
            </a:extLst>
          </p:cNvPr>
          <p:cNvSpPr txBox="1"/>
          <p:nvPr/>
        </p:nvSpPr>
        <p:spPr>
          <a:xfrm>
            <a:off x="3707159" y="3953678"/>
            <a:ext cx="196138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25" name="图像" descr="图像">
            <a:extLst>
              <a:ext uri="{FF2B5EF4-FFF2-40B4-BE49-F238E27FC236}">
                <a16:creationId xmlns:a16="http://schemas.microsoft.com/office/drawing/2014/main" id="{F967EFAD-0428-EBAE-AA59-607F0F35CA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1863" y="4020043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5">
            <a:extLst>
              <a:ext uri="{FF2B5EF4-FFF2-40B4-BE49-F238E27FC236}">
                <a16:creationId xmlns:a16="http://schemas.microsoft.com/office/drawing/2014/main" id="{0ABA4948-B7A4-100D-A576-A724BD2D5D09}"/>
              </a:ext>
            </a:extLst>
          </p:cNvPr>
          <p:cNvSpPr txBox="1"/>
          <p:nvPr/>
        </p:nvSpPr>
        <p:spPr>
          <a:xfrm>
            <a:off x="4354144" y="4546748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32" name="图像" descr="图像">
            <a:extLst>
              <a:ext uri="{FF2B5EF4-FFF2-40B4-BE49-F238E27FC236}">
                <a16:creationId xmlns:a16="http://schemas.microsoft.com/office/drawing/2014/main" id="{AF10C8AE-49B6-7F61-1D26-B7694F4E8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3554" y="4107674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7">
            <a:extLst>
              <a:ext uri="{FF2B5EF4-FFF2-40B4-BE49-F238E27FC236}">
                <a16:creationId xmlns:a16="http://schemas.microsoft.com/office/drawing/2014/main" id="{7572B92E-A774-E1A5-8473-B284D586FC42}"/>
              </a:ext>
            </a:extLst>
          </p:cNvPr>
          <p:cNvSpPr txBox="1"/>
          <p:nvPr/>
        </p:nvSpPr>
        <p:spPr>
          <a:xfrm>
            <a:off x="3275835" y="4634379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36" name="图像" descr="图像">
            <a:extLst>
              <a:ext uri="{FF2B5EF4-FFF2-40B4-BE49-F238E27FC236}">
                <a16:creationId xmlns:a16="http://schemas.microsoft.com/office/drawing/2014/main" id="{FEE4A3DC-F57A-D415-744E-A53351EC16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8976" y="5027232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1">
            <a:extLst>
              <a:ext uri="{FF2B5EF4-FFF2-40B4-BE49-F238E27FC236}">
                <a16:creationId xmlns:a16="http://schemas.microsoft.com/office/drawing/2014/main" id="{18971CD3-B39C-8799-BFF3-AF15361CCE78}"/>
              </a:ext>
            </a:extLst>
          </p:cNvPr>
          <p:cNvSpPr txBox="1"/>
          <p:nvPr/>
        </p:nvSpPr>
        <p:spPr>
          <a:xfrm>
            <a:off x="4851257" y="5553937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43" name="图像" descr="图像">
            <a:extLst>
              <a:ext uri="{FF2B5EF4-FFF2-40B4-BE49-F238E27FC236}">
                <a16:creationId xmlns:a16="http://schemas.microsoft.com/office/drawing/2014/main" id="{43764B17-E3C2-4ED1-F646-81A731687A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1002" y="3260668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8">
            <a:extLst>
              <a:ext uri="{FF2B5EF4-FFF2-40B4-BE49-F238E27FC236}">
                <a16:creationId xmlns:a16="http://schemas.microsoft.com/office/drawing/2014/main" id="{7B387478-0A63-05DD-204C-FF53D191B0A1}"/>
              </a:ext>
            </a:extLst>
          </p:cNvPr>
          <p:cNvSpPr txBox="1"/>
          <p:nvPr/>
        </p:nvSpPr>
        <p:spPr>
          <a:xfrm>
            <a:off x="5633283" y="3787373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45" name="图像" descr="图像">
            <a:extLst>
              <a:ext uri="{FF2B5EF4-FFF2-40B4-BE49-F238E27FC236}">
                <a16:creationId xmlns:a16="http://schemas.microsoft.com/office/drawing/2014/main" id="{18C16945-B81E-95DF-8C4C-ACA2019E56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1002" y="5027232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4">
            <a:extLst>
              <a:ext uri="{FF2B5EF4-FFF2-40B4-BE49-F238E27FC236}">
                <a16:creationId xmlns:a16="http://schemas.microsoft.com/office/drawing/2014/main" id="{6278953F-9B07-2E41-AA03-09371CBA2737}"/>
              </a:ext>
            </a:extLst>
          </p:cNvPr>
          <p:cNvSpPr txBox="1"/>
          <p:nvPr/>
        </p:nvSpPr>
        <p:spPr>
          <a:xfrm>
            <a:off x="5633283" y="5553937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47" name="图像" descr="图像">
            <a:extLst>
              <a:ext uri="{FF2B5EF4-FFF2-40B4-BE49-F238E27FC236}">
                <a16:creationId xmlns:a16="http://schemas.microsoft.com/office/drawing/2014/main" id="{ECACF9E3-0163-E0B6-FFC7-EBFF36B851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4073" y="5088710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6">
            <a:extLst>
              <a:ext uri="{FF2B5EF4-FFF2-40B4-BE49-F238E27FC236}">
                <a16:creationId xmlns:a16="http://schemas.microsoft.com/office/drawing/2014/main" id="{1BE7964A-47AD-ED44-2678-07729A8F0F3D}"/>
              </a:ext>
            </a:extLst>
          </p:cNvPr>
          <p:cNvSpPr txBox="1"/>
          <p:nvPr/>
        </p:nvSpPr>
        <p:spPr>
          <a:xfrm>
            <a:off x="6516354" y="5615415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0" name="Query 1">
            <a:extLst>
              <a:ext uri="{FF2B5EF4-FFF2-40B4-BE49-F238E27FC236}">
                <a16:creationId xmlns:a16="http://schemas.microsoft.com/office/drawing/2014/main" id="{781DDB4E-7AC4-61AD-CE56-D74E667E46CD}"/>
              </a:ext>
            </a:extLst>
          </p:cNvPr>
          <p:cNvSpPr txBox="1"/>
          <p:nvPr/>
        </p:nvSpPr>
        <p:spPr>
          <a:xfrm>
            <a:off x="2877274" y="3088265"/>
            <a:ext cx="675822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0" i="0" u="none" strike="noStrike" cap="none" spc="0" normalizeH="0" baseline="0">
                <a:ln>
                  <a:noFill/>
                </a:ln>
                <a:solidFill>
                  <a:srgbClr val="00B0F0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2pPr>
            <a:lvl3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3pPr>
            <a:lvl4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4pPr>
            <a:lvl5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5pPr>
            <a:lvl6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6pPr>
            <a:lvl7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7pPr>
            <a:lvl8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8pPr>
            <a:lvl9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9pPr>
          </a:lstStyle>
          <a:p>
            <a:r>
              <a:rPr dirty="0"/>
              <a:t>Query 1</a:t>
            </a:r>
          </a:p>
        </p:txBody>
      </p:sp>
      <p:sp>
        <p:nvSpPr>
          <p:cNvPr id="53" name="Query 2">
            <a:extLst>
              <a:ext uri="{FF2B5EF4-FFF2-40B4-BE49-F238E27FC236}">
                <a16:creationId xmlns:a16="http://schemas.microsoft.com/office/drawing/2014/main" id="{EEBE7F04-B0E3-7D92-8F8A-801C91EF8E77}"/>
              </a:ext>
            </a:extLst>
          </p:cNvPr>
          <p:cNvSpPr txBox="1"/>
          <p:nvPr/>
        </p:nvSpPr>
        <p:spPr>
          <a:xfrm>
            <a:off x="5376181" y="2463806"/>
            <a:ext cx="842534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/>
            <a:r>
              <a:rPr sz="1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 2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7A89D0E3-7E4A-BC2C-FDD9-8E9A99536517}"/>
              </a:ext>
            </a:extLst>
          </p:cNvPr>
          <p:cNvSpPr txBox="1"/>
          <p:nvPr/>
        </p:nvSpPr>
        <p:spPr>
          <a:xfrm>
            <a:off x="0" y="6605243"/>
            <a:ext cx="843625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M. </a:t>
            </a:r>
            <a:r>
              <a:rPr lang="en-US" sz="1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Lacharité</a:t>
            </a:r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et al., "Improved Reconstruction Attacks on Encrypted Data Using Range Query Leakage," </a:t>
            </a:r>
            <a:r>
              <a:rPr lang="en-US" sz="10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2018 IEEE  SP</a:t>
            </a:r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2018, pp. 297-314</a:t>
            </a:r>
            <a:endParaRPr lang="en-HK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68407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圆角矩形">
            <a:extLst>
              <a:ext uri="{FF2B5EF4-FFF2-40B4-BE49-F238E27FC236}">
                <a16:creationId xmlns:a16="http://schemas.microsoft.com/office/drawing/2014/main" id="{235FB828-7CBC-6ED1-AB15-EF38CB985723}"/>
              </a:ext>
            </a:extLst>
          </p:cNvPr>
          <p:cNvSpPr/>
          <p:nvPr/>
        </p:nvSpPr>
        <p:spPr>
          <a:xfrm>
            <a:off x="5339568" y="2443930"/>
            <a:ext cx="879148" cy="1648948"/>
          </a:xfrm>
          <a:prstGeom prst="roundRect">
            <a:avLst>
              <a:gd name="adj" fmla="val 10659"/>
            </a:avLst>
          </a:prstGeom>
          <a:solidFill>
            <a:schemeClr val="bg1">
              <a:lumMod val="85000"/>
              <a:alpha val="45024"/>
            </a:schemeClr>
          </a:solidFill>
          <a:ln w="25400">
            <a:solidFill>
              <a:schemeClr val="accent1">
                <a:alpha val="45024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endParaRPr dirty="0">
              <a:solidFill>
                <a:schemeClr val="bg1"/>
              </a:solidFill>
            </a:endParaRPr>
          </a:p>
        </p:txBody>
      </p:sp>
      <p:sp>
        <p:nvSpPr>
          <p:cNvPr id="49" name="圆角矩形">
            <a:extLst>
              <a:ext uri="{FF2B5EF4-FFF2-40B4-BE49-F238E27FC236}">
                <a16:creationId xmlns:a16="http://schemas.microsoft.com/office/drawing/2014/main" id="{8CFDA5C0-143A-48E5-CDF4-58F424D43876}"/>
              </a:ext>
            </a:extLst>
          </p:cNvPr>
          <p:cNvSpPr/>
          <p:nvPr/>
        </p:nvSpPr>
        <p:spPr>
          <a:xfrm>
            <a:off x="1608568" y="3072970"/>
            <a:ext cx="3190235" cy="2069188"/>
          </a:xfrm>
          <a:prstGeom prst="roundRect">
            <a:avLst>
              <a:gd name="adj" fmla="val 13063"/>
            </a:avLst>
          </a:prstGeom>
          <a:solidFill>
            <a:schemeClr val="tx2">
              <a:lumMod val="60000"/>
              <a:lumOff val="40000"/>
              <a:alpha val="45024"/>
            </a:schemeClr>
          </a:solidFill>
          <a:ln w="25400">
            <a:solidFill>
              <a:schemeClr val="accent1">
                <a:alpha val="45024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endParaRPr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630928" y="191432"/>
            <a:ext cx="10930143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Example 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Leakage from query results to persistent advs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59</a:t>
            </a:fld>
            <a:endParaRPr 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11744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0" i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Rather than directly observing the memory access pattern, </a:t>
            </a:r>
            <a:r>
              <a:rPr lang="en-US" altLang="zh-C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persistent adversary can </a:t>
            </a:r>
            <a:r>
              <a:rPr lang="en-US" altLang="zh-CN" sz="2400" b="0" i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learn the </a:t>
            </a:r>
            <a:r>
              <a:rPr lang="en-US" altLang="zh-CN" sz="2400" b="0" i="1" dirty="0">
                <a:solidFill>
                  <a:srgbClr val="FF0000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result set</a:t>
            </a:r>
            <a:endParaRPr lang="en-HK" sz="2400" i="1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7" name="table">
            <a:extLst>
              <a:ext uri="{FF2B5EF4-FFF2-40B4-BE49-F238E27FC236}">
                <a16:creationId xmlns:a16="http://schemas.microsoft.com/office/drawing/2014/main" id="{27184E6A-8F5A-561B-2C66-FCAF9A106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6150" y="2090117"/>
            <a:ext cx="1784350" cy="4813099"/>
          </a:xfrm>
          <a:prstGeom prst="rect">
            <a:avLst/>
          </a:prstGeom>
        </p:spPr>
      </p:pic>
      <p:pic>
        <p:nvPicPr>
          <p:cNvPr id="17" name="图像" descr="图像">
            <a:extLst>
              <a:ext uri="{FF2B5EF4-FFF2-40B4-BE49-F238E27FC236}">
                <a16:creationId xmlns:a16="http://schemas.microsoft.com/office/drawing/2014/main" id="{A5FD0114-D558-4228-E6CB-471EADC4D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7144" y="1934425"/>
            <a:ext cx="3683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图像" descr="图像">
            <a:extLst>
              <a:ext uri="{FF2B5EF4-FFF2-40B4-BE49-F238E27FC236}">
                <a16:creationId xmlns:a16="http://schemas.microsoft.com/office/drawing/2014/main" id="{9E398F53-EE7D-5603-3A07-2776E444C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6678" y="3260668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2">
            <a:extLst>
              <a:ext uri="{FF2B5EF4-FFF2-40B4-BE49-F238E27FC236}">
                <a16:creationId xmlns:a16="http://schemas.microsoft.com/office/drawing/2014/main" id="{464B6067-C55F-7A4C-0248-7C029A3208A0}"/>
              </a:ext>
            </a:extLst>
          </p:cNvPr>
          <p:cNvSpPr txBox="1"/>
          <p:nvPr/>
        </p:nvSpPr>
        <p:spPr>
          <a:xfrm>
            <a:off x="2198959" y="3787373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23" name="图像" descr="图像">
            <a:extLst>
              <a:ext uri="{FF2B5EF4-FFF2-40B4-BE49-F238E27FC236}">
                <a16:creationId xmlns:a16="http://schemas.microsoft.com/office/drawing/2014/main" id="{4B814B8C-AACC-21A1-F4D8-2BF5BD713F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4878" y="3426973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3">
            <a:extLst>
              <a:ext uri="{FF2B5EF4-FFF2-40B4-BE49-F238E27FC236}">
                <a16:creationId xmlns:a16="http://schemas.microsoft.com/office/drawing/2014/main" id="{7AE9EA03-5150-F301-48BA-E03D000150EF}"/>
              </a:ext>
            </a:extLst>
          </p:cNvPr>
          <p:cNvSpPr txBox="1"/>
          <p:nvPr/>
        </p:nvSpPr>
        <p:spPr>
          <a:xfrm>
            <a:off x="3707159" y="3953678"/>
            <a:ext cx="196138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25" name="图像" descr="图像">
            <a:extLst>
              <a:ext uri="{FF2B5EF4-FFF2-40B4-BE49-F238E27FC236}">
                <a16:creationId xmlns:a16="http://schemas.microsoft.com/office/drawing/2014/main" id="{F967EFAD-0428-EBAE-AA59-607F0F35CA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1863" y="4020043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5">
            <a:extLst>
              <a:ext uri="{FF2B5EF4-FFF2-40B4-BE49-F238E27FC236}">
                <a16:creationId xmlns:a16="http://schemas.microsoft.com/office/drawing/2014/main" id="{0ABA4948-B7A4-100D-A576-A724BD2D5D09}"/>
              </a:ext>
            </a:extLst>
          </p:cNvPr>
          <p:cNvSpPr txBox="1"/>
          <p:nvPr/>
        </p:nvSpPr>
        <p:spPr>
          <a:xfrm>
            <a:off x="4354144" y="4546748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32" name="图像" descr="图像">
            <a:extLst>
              <a:ext uri="{FF2B5EF4-FFF2-40B4-BE49-F238E27FC236}">
                <a16:creationId xmlns:a16="http://schemas.microsoft.com/office/drawing/2014/main" id="{AF10C8AE-49B6-7F61-1D26-B7694F4E8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3554" y="4107674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7">
            <a:extLst>
              <a:ext uri="{FF2B5EF4-FFF2-40B4-BE49-F238E27FC236}">
                <a16:creationId xmlns:a16="http://schemas.microsoft.com/office/drawing/2014/main" id="{7572B92E-A774-E1A5-8473-B284D586FC42}"/>
              </a:ext>
            </a:extLst>
          </p:cNvPr>
          <p:cNvSpPr txBox="1"/>
          <p:nvPr/>
        </p:nvSpPr>
        <p:spPr>
          <a:xfrm>
            <a:off x="3275835" y="4634379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36" name="图像" descr="图像">
            <a:extLst>
              <a:ext uri="{FF2B5EF4-FFF2-40B4-BE49-F238E27FC236}">
                <a16:creationId xmlns:a16="http://schemas.microsoft.com/office/drawing/2014/main" id="{FEE4A3DC-F57A-D415-744E-A53351EC16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8976" y="5027232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1">
            <a:extLst>
              <a:ext uri="{FF2B5EF4-FFF2-40B4-BE49-F238E27FC236}">
                <a16:creationId xmlns:a16="http://schemas.microsoft.com/office/drawing/2014/main" id="{18971CD3-B39C-8799-BFF3-AF15361CCE78}"/>
              </a:ext>
            </a:extLst>
          </p:cNvPr>
          <p:cNvSpPr txBox="1"/>
          <p:nvPr/>
        </p:nvSpPr>
        <p:spPr>
          <a:xfrm>
            <a:off x="4851257" y="5553937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43" name="图像" descr="图像">
            <a:extLst>
              <a:ext uri="{FF2B5EF4-FFF2-40B4-BE49-F238E27FC236}">
                <a16:creationId xmlns:a16="http://schemas.microsoft.com/office/drawing/2014/main" id="{43764B17-E3C2-4ED1-F646-81A731687A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1002" y="3260668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8">
            <a:extLst>
              <a:ext uri="{FF2B5EF4-FFF2-40B4-BE49-F238E27FC236}">
                <a16:creationId xmlns:a16="http://schemas.microsoft.com/office/drawing/2014/main" id="{7B387478-0A63-05DD-204C-FF53D191B0A1}"/>
              </a:ext>
            </a:extLst>
          </p:cNvPr>
          <p:cNvSpPr txBox="1"/>
          <p:nvPr/>
        </p:nvSpPr>
        <p:spPr>
          <a:xfrm>
            <a:off x="5633283" y="3787373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45" name="图像" descr="图像">
            <a:extLst>
              <a:ext uri="{FF2B5EF4-FFF2-40B4-BE49-F238E27FC236}">
                <a16:creationId xmlns:a16="http://schemas.microsoft.com/office/drawing/2014/main" id="{18C16945-B81E-95DF-8C4C-ACA2019E56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1002" y="5027232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4">
            <a:extLst>
              <a:ext uri="{FF2B5EF4-FFF2-40B4-BE49-F238E27FC236}">
                <a16:creationId xmlns:a16="http://schemas.microsoft.com/office/drawing/2014/main" id="{6278953F-9B07-2E41-AA03-09371CBA2737}"/>
              </a:ext>
            </a:extLst>
          </p:cNvPr>
          <p:cNvSpPr txBox="1"/>
          <p:nvPr/>
        </p:nvSpPr>
        <p:spPr>
          <a:xfrm>
            <a:off x="5633283" y="5553937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47" name="图像" descr="图像">
            <a:extLst>
              <a:ext uri="{FF2B5EF4-FFF2-40B4-BE49-F238E27FC236}">
                <a16:creationId xmlns:a16="http://schemas.microsoft.com/office/drawing/2014/main" id="{ECACF9E3-0163-E0B6-FFC7-EBFF36B851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4073" y="5088710"/>
            <a:ext cx="5207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6">
            <a:extLst>
              <a:ext uri="{FF2B5EF4-FFF2-40B4-BE49-F238E27FC236}">
                <a16:creationId xmlns:a16="http://schemas.microsoft.com/office/drawing/2014/main" id="{1BE7964A-47AD-ED44-2678-07729A8F0F3D}"/>
              </a:ext>
            </a:extLst>
          </p:cNvPr>
          <p:cNvSpPr txBox="1"/>
          <p:nvPr/>
        </p:nvSpPr>
        <p:spPr>
          <a:xfrm>
            <a:off x="6516354" y="5615415"/>
            <a:ext cx="196139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lIns="45718" tIns="45718" rIns="45718" bIns="45718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0" name="Query 1">
            <a:extLst>
              <a:ext uri="{FF2B5EF4-FFF2-40B4-BE49-F238E27FC236}">
                <a16:creationId xmlns:a16="http://schemas.microsoft.com/office/drawing/2014/main" id="{781DDB4E-7AC4-61AD-CE56-D74E667E46CD}"/>
              </a:ext>
            </a:extLst>
          </p:cNvPr>
          <p:cNvSpPr txBox="1"/>
          <p:nvPr/>
        </p:nvSpPr>
        <p:spPr>
          <a:xfrm>
            <a:off x="2877274" y="3088265"/>
            <a:ext cx="675822" cy="30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0" i="0" u="none" strike="noStrike" cap="none" spc="0" normalizeH="0" baseline="0">
                <a:ln>
                  <a:noFill/>
                </a:ln>
                <a:solidFill>
                  <a:srgbClr val="00B0F0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2pPr>
            <a:lvl3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3pPr>
            <a:lvl4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4pPr>
            <a:lvl5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5pPr>
            <a:lvl6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6pPr>
            <a:lvl7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7pPr>
            <a:lvl8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8pPr>
            <a:lvl9pPr marL="0" marR="0" indent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</a:defRPr>
            </a:lvl9pPr>
          </a:lstStyle>
          <a:p>
            <a:r>
              <a:rPr dirty="0"/>
              <a:t>Query 1</a:t>
            </a:r>
          </a:p>
        </p:txBody>
      </p:sp>
      <p:sp>
        <p:nvSpPr>
          <p:cNvPr id="53" name="Query 2">
            <a:extLst>
              <a:ext uri="{FF2B5EF4-FFF2-40B4-BE49-F238E27FC236}">
                <a16:creationId xmlns:a16="http://schemas.microsoft.com/office/drawing/2014/main" id="{EEBE7F04-B0E3-7D92-8F8A-801C91EF8E77}"/>
              </a:ext>
            </a:extLst>
          </p:cNvPr>
          <p:cNvSpPr txBox="1"/>
          <p:nvPr/>
        </p:nvSpPr>
        <p:spPr>
          <a:xfrm>
            <a:off x="5376181" y="2463806"/>
            <a:ext cx="842534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xmlns:lc="http://schemas.openxmlformats.org/drawingml/2006/lockedCanvas" val="1"/>
            </a:ext>
          </a:extLst>
        </p:spPr>
        <p:txBody>
          <a:bodyPr wrap="none" lIns="45718" tIns="45718" rIns="45718" bIns="4571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46524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/>
            <a:r>
              <a:rPr sz="1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 2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7A89D0E3-7E4A-BC2C-FDD9-8E9A99536517}"/>
              </a:ext>
            </a:extLst>
          </p:cNvPr>
          <p:cNvSpPr txBox="1"/>
          <p:nvPr/>
        </p:nvSpPr>
        <p:spPr>
          <a:xfrm>
            <a:off x="0" y="6605243"/>
            <a:ext cx="843625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M. </a:t>
            </a:r>
            <a:r>
              <a:rPr lang="en-US" sz="1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Lacharité</a:t>
            </a:r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et al., "Improved Reconstruction Attacks on Encrypted Data Using Range Query Leakage," </a:t>
            </a:r>
            <a:r>
              <a:rPr lang="en-US" sz="10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2018 IEEE  SP</a:t>
            </a:r>
            <a:r>
              <a:rPr lang="en-US" sz="1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2018, pp. 297-314</a:t>
            </a:r>
            <a:endParaRPr lang="en-HK" sz="1000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311895D-9E92-150B-9B54-8586D15786FC}"/>
              </a:ext>
            </a:extLst>
          </p:cNvPr>
          <p:cNvSpPr txBox="1"/>
          <p:nvPr/>
        </p:nvSpPr>
        <p:spPr>
          <a:xfrm>
            <a:off x="4832856" y="3072970"/>
            <a:ext cx="468077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HK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3145121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93BE247-ED6F-1487-55CC-E680F1A5CDBC}"/>
              </a:ext>
            </a:extLst>
          </p:cNvPr>
          <p:cNvSpPr/>
          <p:nvPr/>
        </p:nvSpPr>
        <p:spPr>
          <a:xfrm>
            <a:off x="5566892" y="1483965"/>
            <a:ext cx="6029325" cy="3960000"/>
          </a:xfrm>
          <a:prstGeom prst="rect">
            <a:avLst/>
          </a:prstGeom>
          <a:solidFill>
            <a:schemeClr val="bg1"/>
          </a:soli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60E0F26-09D6-4568-BCC6-E372BC1CA794}" type="slidenum">
              <a:rPr lang="en-US" smtClean="0"/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lang="en-US" dirty="0"/>
          </a:p>
        </p:txBody>
      </p:sp>
      <p:graphicFrame>
        <p:nvGraphicFramePr>
          <p:cNvPr id="10" name="表格 2" descr="Data Encryption through its Lifecyle">
            <a:extLst>
              <a:ext uri="{FF2B5EF4-FFF2-40B4-BE49-F238E27FC236}">
                <a16:creationId xmlns:a16="http://schemas.microsoft.com/office/drawing/2014/main" id="{FA4277ED-DE59-0D9C-E5AF-8985ABDB6E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752480"/>
              </p:ext>
            </p:extLst>
          </p:nvPr>
        </p:nvGraphicFramePr>
        <p:xfrm>
          <a:off x="507288" y="1486514"/>
          <a:ext cx="11104571" cy="3997639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474559">
                  <a:extLst>
                    <a:ext uri="{9D8B030D-6E8A-4147-A177-3AD203B41FA5}">
                      <a16:colId xmlns:a16="http://schemas.microsoft.com/office/drawing/2014/main" val="3811078155"/>
                    </a:ext>
                  </a:extLst>
                </a:gridCol>
                <a:gridCol w="1838325">
                  <a:extLst>
                    <a:ext uri="{9D8B030D-6E8A-4147-A177-3AD203B41FA5}">
                      <a16:colId xmlns:a16="http://schemas.microsoft.com/office/drawing/2014/main" val="2635687173"/>
                    </a:ext>
                  </a:extLst>
                </a:gridCol>
                <a:gridCol w="1743075">
                  <a:extLst>
                    <a:ext uri="{9D8B030D-6E8A-4147-A177-3AD203B41FA5}">
                      <a16:colId xmlns:a16="http://schemas.microsoft.com/office/drawing/2014/main" val="1553193434"/>
                    </a:ext>
                  </a:extLst>
                </a:gridCol>
                <a:gridCol w="6048612">
                  <a:extLst>
                    <a:ext uri="{9D8B030D-6E8A-4147-A177-3AD203B41FA5}">
                      <a16:colId xmlns:a16="http://schemas.microsoft.com/office/drawing/2014/main" val="1855345926"/>
                    </a:ext>
                  </a:extLst>
                </a:gridCol>
              </a:tblGrid>
              <a:tr h="487250">
                <a:tc>
                  <a:txBody>
                    <a:bodyPr/>
                    <a:lstStyle/>
                    <a:p>
                      <a:pPr algn="ctr"/>
                      <a:endParaRPr lang="en-HK" sz="1600" dirty="0">
                        <a:ln>
                          <a:noFill/>
                        </a:ln>
                        <a:solidFill>
                          <a:schemeClr val="dk1">
                            <a:alpha val="20000"/>
                          </a:schemeClr>
                        </a:solidFill>
                      </a:endParaRP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6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Data in Transit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6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Data at Rest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2200" dirty="0"/>
                        <a:t>Data in Use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52881412"/>
                  </a:ext>
                </a:extLst>
              </a:tr>
              <a:tr h="487250">
                <a:tc>
                  <a:txBody>
                    <a:bodyPr/>
                    <a:lstStyle/>
                    <a:p>
                      <a:pPr algn="r"/>
                      <a:r>
                        <a:rPr lang="en-HK" sz="16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Active Place</a:t>
                      </a:r>
                      <a:endParaRPr lang="en-HK" sz="1600" i="1" dirty="0">
                        <a:ln>
                          <a:noFill/>
                        </a:ln>
                        <a:solidFill>
                          <a:schemeClr val="dk1">
                            <a:alpha val="20000"/>
                          </a:schemeClr>
                        </a:solidFill>
                      </a:endParaRP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4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Complex network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4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External storage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900" b="0" dirty="0">
                          <a:solidFill>
                            <a:srgbClr val="FF0000"/>
                          </a:solidFill>
                          <a:effectLst/>
                        </a:rPr>
                        <a:t>Memory</a:t>
                      </a:r>
                      <a:r>
                        <a:rPr lang="en-HK" sz="1900" b="0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bus</a:t>
                      </a:r>
                      <a:r>
                        <a:rPr lang="en-HK" sz="1900" dirty="0"/>
                        <a:t>, and cache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876243145"/>
                  </a:ext>
                </a:extLst>
              </a:tr>
              <a:tr h="826123">
                <a:tc>
                  <a:txBody>
                    <a:bodyPr/>
                    <a:lstStyle/>
                    <a:p>
                      <a:pPr algn="r"/>
                      <a:r>
                        <a:rPr lang="en-HK" sz="16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Potential Risks</a:t>
                      </a:r>
                      <a:endParaRPr lang="en-HK" sz="1600" i="1" dirty="0">
                        <a:ln>
                          <a:noFill/>
                        </a:ln>
                        <a:solidFill>
                          <a:schemeClr val="dk1">
                            <a:alpha val="20000"/>
                          </a:schemeClr>
                        </a:solidFill>
                      </a:endParaRP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4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Untrusted ISPs, routers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4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Physical or digital accesses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2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900" dirty="0"/>
                        <a:t>Administrator, co-tenants, </a:t>
                      </a:r>
                    </a:p>
                    <a:p>
                      <a:pPr algn="ctr"/>
                      <a:r>
                        <a:rPr lang="en-HK" sz="1900" dirty="0"/>
                        <a:t>insiders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80531554"/>
                  </a:ext>
                </a:extLst>
              </a:tr>
              <a:tr h="2197016">
                <a:tc>
                  <a:txBody>
                    <a:bodyPr/>
                    <a:lstStyle/>
                    <a:p>
                      <a:pPr algn="r"/>
                      <a:r>
                        <a:rPr lang="en-HK" sz="16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Protections</a:t>
                      </a:r>
                      <a:endParaRPr lang="en-HK" sz="1600" i="1" dirty="0">
                        <a:ln>
                          <a:noFill/>
                        </a:ln>
                        <a:solidFill>
                          <a:schemeClr val="dk1">
                            <a:alpha val="20000"/>
                          </a:schemeClr>
                        </a:solidFill>
                      </a:endParaRP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4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Secure communication protocols, </a:t>
                      </a:r>
                    </a:p>
                    <a:p>
                      <a:pPr algn="ctr"/>
                      <a:r>
                        <a:rPr lang="en-HK" sz="14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e.g., SSL/TLS, HTTPS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14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Symmetric cipher,</a:t>
                      </a:r>
                    </a:p>
                    <a:p>
                      <a:pPr algn="ctr"/>
                      <a:r>
                        <a:rPr lang="en-HK" sz="1400" dirty="0">
                          <a:ln>
                            <a:noFill/>
                          </a:ln>
                          <a:solidFill>
                            <a:schemeClr val="dk1">
                              <a:alpha val="20000"/>
                            </a:schemeClr>
                          </a:solidFill>
                        </a:rPr>
                        <a:t>e.g., AES, IDEA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HK" sz="19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Multi-Party Computation (MPC)</a:t>
                      </a:r>
                    </a:p>
                    <a:p>
                      <a:pPr marL="342900" indent="-34290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HK" sz="19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Homomorphic Encryption (HE)</a:t>
                      </a:r>
                    </a:p>
                    <a:p>
                      <a:pPr marL="342900" indent="-34290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HK" sz="19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Trusted Execution Environment (TEE) </a:t>
                      </a:r>
                    </a:p>
                    <a:p>
                      <a:pPr marL="342900" indent="-34290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HK" sz="19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Encrypted Databases (EDB)</a:t>
                      </a:r>
                    </a:p>
                    <a:p>
                      <a:pPr marL="342900" indent="-34290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HK" sz="19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Encrypted Search Algorithms (ESA)</a:t>
                      </a:r>
                    </a:p>
                    <a:p>
                      <a:pPr marL="342900" indent="-34290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HK" sz="19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… </a:t>
                      </a:r>
                    </a:p>
                  </a:txBody>
                  <a:tcPr marL="111410" marR="111410" marT="55705" marB="55705" anchor="ctr">
                    <a:lnL w="6350" cap="flat" cmpd="sng" algn="ctr">
                      <a:solidFill>
                        <a:srgbClr val="FFC000">
                          <a:alpha val="2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43168805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8598918F-F0C6-9CD3-BB33-9158466E2E6B}"/>
              </a:ext>
            </a:extLst>
          </p:cNvPr>
          <p:cNvSpPr txBox="1"/>
          <p:nvPr/>
        </p:nvSpPr>
        <p:spPr>
          <a:xfrm>
            <a:off x="6189134" y="5530444"/>
            <a:ext cx="4910426" cy="9304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400" i="1" kern="1200" dirty="0">
                <a:solidFill>
                  <a:schemeClr val="bg1"/>
                </a:solidFill>
                <a:latin typeface="Calibri Light" panose="020F0302020204030204" pitchFamily="34" charset="0"/>
                <a:ea typeface="+mj-ea"/>
                <a:cs typeface="Calibri Light" panose="020F0302020204030204" pitchFamily="34" charset="0"/>
              </a:rPr>
              <a:t>The focal point today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F2A1597-3057-7F8E-9545-DF48E985CFAD}"/>
              </a:ext>
            </a:extLst>
          </p:cNvPr>
          <p:cNvSpPr txBox="1"/>
          <p:nvPr/>
        </p:nvSpPr>
        <p:spPr>
          <a:xfrm>
            <a:off x="526073" y="97176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encryption through its </a:t>
            </a:r>
            <a:r>
              <a:rPr lang="en-US" altLang="zh-CN" sz="3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lifecyle</a:t>
            </a:r>
            <a:endParaRPr lang="en-US" altLang="zh-CN" sz="3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620747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630928" y="191432"/>
            <a:ext cx="10930143" cy="108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altLang="zh-CN" sz="3600" dirty="0">
                <a:solidFill>
                  <a:srgbClr val="FF0000"/>
                </a:solidFill>
              </a:rPr>
              <a:t>Leakage-abuse </a:t>
            </a:r>
            <a:r>
              <a:rPr lang="en-US" altLang="zh-CN" sz="3600" dirty="0">
                <a:solidFill>
                  <a:schemeClr val="bg1"/>
                </a:solidFill>
              </a:rPr>
              <a:t>attacks exploiting information leakage </a:t>
            </a:r>
            <a:r>
              <a:rPr lang="en-US" altLang="zh-CN" sz="3600" dirty="0">
                <a:solidFill>
                  <a:srgbClr val="FF0000"/>
                </a:solidFill>
              </a:rPr>
              <a:t>during</a:t>
            </a:r>
            <a:r>
              <a:rPr lang="en-US" altLang="zh-CN" sz="3600" dirty="0">
                <a:solidFill>
                  <a:schemeClr val="bg1"/>
                </a:solidFill>
              </a:rPr>
              <a:t> the query execution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60</a:t>
            </a:fld>
            <a:endParaRPr 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769A15-C525-753D-07C2-0E7C8366C462}"/>
              </a:ext>
            </a:extLst>
          </p:cNvPr>
          <p:cNvSpPr txBox="1"/>
          <p:nvPr/>
        </p:nvSpPr>
        <p:spPr>
          <a:xfrm>
            <a:off x="609600" y="1530337"/>
            <a:ext cx="11174413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M. Islam, et al.,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Access pattern 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disclosure on searchable encryption: Ramification, attack and mitigation. In NDSS 2012.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D. Cash, et al.,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Leakage-abuse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attacks against searchable encryption. In CCS 2015. 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M.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Lacharité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et al., Improved Reconstruction Attacks on Encrypted Data Using Range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Query Leakage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 In S&amp;P 2018</a:t>
            </a:r>
            <a:r>
              <a:rPr lang="en-HK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HK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P. Grubbs, et al. 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Pump up the volume: Practical database reconstruction from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volume leakage 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on range queries. In CCS 2018. 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P. Grubbs, et al. Learning to reconstruct: Statistical learning theory and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encrypted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database attacks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 In S&amp;P 2019.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Z.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Gui</a:t>
            </a:r>
            <a:r>
              <a:rPr lang="en-HK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</a:t>
            </a:r>
            <a:r>
              <a:rPr lang="zh-CN" alt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HK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et</a:t>
            </a:r>
            <a:r>
              <a:rPr lang="zh-CN" alt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HK" altLang="zh-CN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al.</a:t>
            </a:r>
            <a:r>
              <a:rPr lang="zh-CN" alt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Encrypted databases: New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volume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against range queries. In CCS 2019. </a:t>
            </a:r>
            <a:endParaRPr lang="en-HK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L. Blackstone, et al. Revisiting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leakage abuse 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attacks. In NDSS 2020. 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E.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Kornaropoulos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et al. The state of the uniform: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on encrypted databases beyond the uniform query distribution. In S&amp;P 2020. 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E.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Kornaropoulos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et al. Response-hiding encrypted ranges: Revisiting security via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parametrized leakage-abuse attacks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 In S&amp;P 2021. 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S. Oya, et al. Hiding the access pattern is not enough: Exploiting </a:t>
            </a:r>
            <a:r>
              <a:rPr lang="en-US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search pattern leakage 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 searchable encryption. In USENIX Security 2021.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…</a:t>
            </a:r>
            <a:endParaRPr lang="en-HK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5698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61</a:t>
            </a:fld>
            <a:endParaRPr 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59E8B79-CB8F-2354-495A-5CB8AD7204B9}"/>
              </a:ext>
            </a:extLst>
          </p:cNvPr>
          <p:cNvSpPr txBox="1"/>
          <p:nvPr/>
        </p:nvSpPr>
        <p:spPr>
          <a:xfrm>
            <a:off x="899319" y="1810606"/>
            <a:ext cx="10393362" cy="2672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r>
              <a:rPr lang="en-US" altLang="zh-CN" sz="3200" dirty="0">
                <a:solidFill>
                  <a:srgbClr val="FF0000"/>
                </a:solidFill>
              </a:rPr>
              <a:t>Cannot</a:t>
            </a:r>
            <a:r>
              <a:rPr lang="en-US" altLang="zh-CN" sz="3200" dirty="0">
                <a:solidFill>
                  <a:schemeClr val="bg1"/>
                </a:solidFill>
              </a:rPr>
              <a:t> ignore the leakage </a:t>
            </a:r>
            <a:r>
              <a:rPr lang="en-HK" altLang="zh-CN" sz="3200" dirty="0">
                <a:solidFill>
                  <a:srgbClr val="FF0000"/>
                </a:solidFill>
              </a:rPr>
              <a:t>during</a:t>
            </a:r>
            <a:r>
              <a:rPr lang="en-HK" altLang="zh-CN" sz="3200" dirty="0">
                <a:solidFill>
                  <a:schemeClr val="bg1"/>
                </a:solidFill>
              </a:rPr>
              <a:t> the EDB operations</a:t>
            </a:r>
            <a:br>
              <a:rPr lang="en-HK" altLang="zh-CN" sz="3200" dirty="0">
                <a:solidFill>
                  <a:schemeClr val="bg1"/>
                </a:solidFill>
              </a:rPr>
            </a:br>
            <a:endParaRPr lang="en-HK" altLang="zh-CN" sz="3200" dirty="0">
              <a:solidFill>
                <a:schemeClr val="bg1"/>
              </a:solidFill>
            </a:endParaRPr>
          </a:p>
          <a:p>
            <a:pPr marL="914400" lvl="1" indent="-457200">
              <a:buSzPct val="60000"/>
              <a:buFont typeface="Wingdings" panose="05000000000000000000" pitchFamily="2" charset="2"/>
              <a:buChar char="q"/>
            </a:pPr>
            <a:r>
              <a:rPr lang="en-HK" altLang="zh-CN" sz="3200" dirty="0">
                <a:solidFill>
                  <a:schemeClr val="bg1"/>
                </a:solidFill>
              </a:rPr>
              <a:t>Data is highly sensitive</a:t>
            </a:r>
            <a:br>
              <a:rPr lang="en-HK" altLang="zh-CN" sz="3200" dirty="0">
                <a:solidFill>
                  <a:schemeClr val="bg1"/>
                </a:solidFill>
              </a:rPr>
            </a:br>
            <a:endParaRPr lang="en-HK" altLang="zh-CN" sz="3200" dirty="0">
              <a:solidFill>
                <a:schemeClr val="bg1"/>
              </a:solidFill>
            </a:endParaRPr>
          </a:p>
          <a:p>
            <a:pPr marL="914400" lvl="1" indent="-457200">
              <a:buSzPct val="60000"/>
              <a:buFont typeface="Wingdings" panose="05000000000000000000" pitchFamily="2" charset="2"/>
              <a:buChar char="q"/>
            </a:pPr>
            <a:r>
              <a:rPr lang="en-HK" altLang="zh-CN" sz="3200" dirty="0">
                <a:solidFill>
                  <a:schemeClr val="bg1"/>
                </a:solidFill>
              </a:rPr>
              <a:t>Persistent adversaries may exist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69B4739-AEC6-E239-A1F6-5121DF96CD53}"/>
              </a:ext>
            </a:extLst>
          </p:cNvPr>
          <p:cNvSpPr txBox="1"/>
          <p:nvPr/>
        </p:nvSpPr>
        <p:spPr>
          <a:xfrm>
            <a:off x="426720" y="5047394"/>
            <a:ext cx="11358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 </a:t>
            </a:r>
            <a:r>
              <a:rPr lang="en-HK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ORDER BY</a:t>
            </a: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query execution </a:t>
            </a:r>
            <a:r>
              <a:rPr lang="en-HK" sz="16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(takes a few millisecond)</a:t>
            </a: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leaks the </a:t>
            </a:r>
            <a:r>
              <a:rPr lang="en-HK" sz="24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exact order </a:t>
            </a:r>
            <a:r>
              <a:rPr lang="en-HK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of ciphertexts</a:t>
            </a:r>
          </a:p>
        </p:txBody>
      </p:sp>
    </p:spTree>
    <p:extLst>
      <p:ext uri="{BB962C8B-B14F-4D97-AF65-F5344CB8AC3E}">
        <p14:creationId xmlns:p14="http://schemas.microsoft.com/office/powerpoint/2010/main" val="120194080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329531" y="1260317"/>
            <a:ext cx="3025677" cy="6463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Crypto primitives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62</a:t>
            </a:fld>
            <a:endParaRPr 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9189BF2-2E35-5C7B-6CC3-2645C734AA45}"/>
              </a:ext>
            </a:extLst>
          </p:cNvPr>
          <p:cNvSpPr txBox="1"/>
          <p:nvPr/>
        </p:nvSpPr>
        <p:spPr>
          <a:xfrm>
            <a:off x="1435919" y="2517543"/>
            <a:ext cx="3364970" cy="64633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Trusted Hardware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DFD93FA-0EF7-4F13-A04A-68617019E2DB}"/>
              </a:ext>
            </a:extLst>
          </p:cNvPr>
          <p:cNvGrpSpPr/>
          <p:nvPr/>
        </p:nvGrpSpPr>
        <p:grpSpPr>
          <a:xfrm>
            <a:off x="3355208" y="1191069"/>
            <a:ext cx="3916792" cy="392414"/>
            <a:chOff x="3355208" y="705879"/>
            <a:chExt cx="3916792" cy="392414"/>
          </a:xfrm>
        </p:grpSpPr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CFB6E7FA-337D-3927-2FF8-786128176C7F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3355208" y="1098293"/>
              <a:ext cx="3916792" cy="0"/>
            </a:xfrm>
            <a:prstGeom prst="straightConnector1">
              <a:avLst/>
            </a:prstGeom>
            <a:ln w="38100">
              <a:solidFill>
                <a:schemeClr val="bg1">
                  <a:alpha val="40000"/>
                </a:schemeClr>
              </a:solidFill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F5A04E5-522A-8CB5-8499-F0EDB82F9CB6}"/>
                </a:ext>
              </a:extLst>
            </p:cNvPr>
            <p:cNvSpPr txBox="1"/>
            <p:nvPr/>
          </p:nvSpPr>
          <p:spPr>
            <a:xfrm>
              <a:off x="3429613" y="705879"/>
              <a:ext cx="3170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HK" dirty="0">
                  <a:solidFill>
                    <a:schemeClr val="bg1">
                      <a:alpha val="40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Mathematical foundations</a:t>
              </a:r>
            </a:p>
          </p:txBody>
        </p:sp>
      </p:grpSp>
      <p:cxnSp>
        <p:nvCxnSpPr>
          <p:cNvPr id="11" name="连接符: 曲线 10">
            <a:extLst>
              <a:ext uri="{FF2B5EF4-FFF2-40B4-BE49-F238E27FC236}">
                <a16:creationId xmlns:a16="http://schemas.microsoft.com/office/drawing/2014/main" id="{F0846BE1-83D3-EA0C-2268-194DD60AB812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4800889" y="1583483"/>
            <a:ext cx="2471111" cy="1257226"/>
          </a:xfrm>
          <a:prstGeom prst="curvedConnector3">
            <a:avLst/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8" name="矩形 157">
            <a:extLst>
              <a:ext uri="{FF2B5EF4-FFF2-40B4-BE49-F238E27FC236}">
                <a16:creationId xmlns:a16="http://schemas.microsoft.com/office/drawing/2014/main" id="{BAB64FAD-5C8D-613A-8FA3-D850DB680436}"/>
              </a:ext>
            </a:extLst>
          </p:cNvPr>
          <p:cNvSpPr/>
          <p:nvPr/>
        </p:nvSpPr>
        <p:spPr>
          <a:xfrm>
            <a:off x="0" y="0"/>
            <a:ext cx="12192000" cy="943713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7E4102C8-E937-7466-5D9E-989CB6F591FE}"/>
              </a:ext>
            </a:extLst>
          </p:cNvPr>
          <p:cNvSpPr txBox="1"/>
          <p:nvPr/>
        </p:nvSpPr>
        <p:spPr>
          <a:xfrm>
            <a:off x="1067036" y="143264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The Evolution of EDBs</a:t>
            </a:r>
            <a:endParaRPr lang="en-HK" sz="40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D6BAE25-C22D-9482-A997-70F7897BDC68}"/>
              </a:ext>
            </a:extLst>
          </p:cNvPr>
          <p:cNvCxnSpPr/>
          <p:nvPr/>
        </p:nvCxnSpPr>
        <p:spPr>
          <a:xfrm>
            <a:off x="0" y="1026366"/>
            <a:ext cx="12192000" cy="0"/>
          </a:xfrm>
          <a:prstGeom prst="line">
            <a:avLst/>
          </a:prstGeom>
          <a:ln w="66675">
            <a:solidFill>
              <a:schemeClr val="accent6">
                <a:lumMod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F99DA934-83AD-B8DF-F147-643682D2F182}"/>
              </a:ext>
            </a:extLst>
          </p:cNvPr>
          <p:cNvSpPr txBox="1"/>
          <p:nvPr/>
        </p:nvSpPr>
        <p:spPr>
          <a:xfrm>
            <a:off x="976774" y="5096702"/>
            <a:ext cx="3147357" cy="10096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85000"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latin typeface="Calibri Light" panose="020F0302020204030204" pitchFamily="34" charset="0"/>
                <a:cs typeface="Calibri Light" panose="020F0302020204030204" pitchFamily="34" charset="0"/>
              </a:rPr>
              <a:t>Full protections against persistent adversaries</a:t>
            </a:r>
            <a:endParaRPr lang="en-HK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E8CD110-09D3-0953-BBFC-69A5BF0A10CA}"/>
              </a:ext>
            </a:extLst>
          </p:cNvPr>
          <p:cNvSpPr txBox="1"/>
          <p:nvPr/>
        </p:nvSpPr>
        <p:spPr>
          <a:xfrm>
            <a:off x="831631" y="3839477"/>
            <a:ext cx="42162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Numerous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devastating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attacks exploiting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access pattern 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leakage </a:t>
            </a:r>
            <a:r>
              <a:rPr lang="en-HK" sz="16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(plus other leakage)</a:t>
            </a:r>
            <a:endParaRPr lang="en-HK" sz="2400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6" name="连接符: 曲线 25">
            <a:extLst>
              <a:ext uri="{FF2B5EF4-FFF2-40B4-BE49-F238E27FC236}">
                <a16:creationId xmlns:a16="http://schemas.microsoft.com/office/drawing/2014/main" id="{39CD58B7-B08B-A69B-5E0A-20035386633F}"/>
              </a:ext>
            </a:extLst>
          </p:cNvPr>
          <p:cNvCxnSpPr>
            <a:cxnSpLocks/>
            <a:stCxn id="22" idx="1"/>
            <a:endCxn id="21" idx="1"/>
          </p:cNvCxnSpPr>
          <p:nvPr/>
        </p:nvCxnSpPr>
        <p:spPr>
          <a:xfrm rot="10800000" flipH="1" flipV="1">
            <a:off x="831630" y="4378086"/>
            <a:ext cx="145143" cy="1223450"/>
          </a:xfrm>
          <a:prstGeom prst="curvedConnector3">
            <a:avLst>
              <a:gd name="adj1" fmla="val -350357"/>
            </a:avLst>
          </a:prstGeom>
          <a:ln w="38100">
            <a:gradFill>
              <a:gsLst>
                <a:gs pos="0">
                  <a:schemeClr val="bg1">
                    <a:alpha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7EF3A0E6-8F24-DDF9-DF49-1C1965A7B965}"/>
              </a:ext>
            </a:extLst>
          </p:cNvPr>
          <p:cNvSpPr txBox="1"/>
          <p:nvPr/>
        </p:nvSpPr>
        <p:spPr>
          <a:xfrm>
            <a:off x="4458971" y="3000043"/>
            <a:ext cx="214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dirty="0"/>
              <a:t>Better performance and functionalities 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D5A9516-B040-53D0-DF63-F1548FC42974}"/>
              </a:ext>
            </a:extLst>
          </p:cNvPr>
          <p:cNvSpPr txBox="1"/>
          <p:nvPr/>
        </p:nvSpPr>
        <p:spPr>
          <a:xfrm>
            <a:off x="4613383" y="1932851"/>
            <a:ext cx="148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Non-intrusive</a:t>
            </a:r>
            <a:endParaRPr lang="en-HK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E74F2EF-B82F-D597-5F38-0D65915B1A1F}"/>
              </a:ext>
            </a:extLst>
          </p:cNvPr>
          <p:cNvSpPr txBox="1"/>
          <p:nvPr/>
        </p:nvSpPr>
        <p:spPr>
          <a:xfrm>
            <a:off x="7247199" y="3703345"/>
            <a:ext cx="3428248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Protections against snapshot adversaries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2F07994D-7F10-8427-44AB-66CA78335578}"/>
              </a:ext>
            </a:extLst>
          </p:cNvPr>
          <p:cNvSpPr txBox="1"/>
          <p:nvPr/>
        </p:nvSpPr>
        <p:spPr>
          <a:xfrm>
            <a:off x="8229869" y="2389328"/>
            <a:ext cx="3943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 exhibit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extremely high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risks against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snapshot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adv</a:t>
            </a:r>
          </a:p>
        </p:txBody>
      </p:sp>
      <p:cxnSp>
        <p:nvCxnSpPr>
          <p:cNvPr id="46" name="连接符: 曲线 45">
            <a:extLst>
              <a:ext uri="{FF2B5EF4-FFF2-40B4-BE49-F238E27FC236}">
                <a16:creationId xmlns:a16="http://schemas.microsoft.com/office/drawing/2014/main" id="{65A8AD1E-A46F-058E-6705-02B5705C3522}"/>
              </a:ext>
            </a:extLst>
          </p:cNvPr>
          <p:cNvCxnSpPr>
            <a:cxnSpLocks/>
            <a:endCxn id="45" idx="0"/>
          </p:cNvCxnSpPr>
          <p:nvPr/>
        </p:nvCxnSpPr>
        <p:spPr>
          <a:xfrm rot="16200000" flipH="1">
            <a:off x="9382278" y="1569966"/>
            <a:ext cx="354284" cy="1284440"/>
          </a:xfrm>
          <a:prstGeom prst="curvedConnector3">
            <a:avLst>
              <a:gd name="adj1" fmla="val 13129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连接符: 曲线 46">
            <a:extLst>
              <a:ext uri="{FF2B5EF4-FFF2-40B4-BE49-F238E27FC236}">
                <a16:creationId xmlns:a16="http://schemas.microsoft.com/office/drawing/2014/main" id="{99D48F49-33F5-D10F-E59F-50C8D3680AD2}"/>
              </a:ext>
            </a:extLst>
          </p:cNvPr>
          <p:cNvCxnSpPr>
            <a:cxnSpLocks/>
            <a:stCxn id="45" idx="2"/>
            <a:endCxn id="44" idx="0"/>
          </p:cNvCxnSpPr>
          <p:nvPr/>
        </p:nvCxnSpPr>
        <p:spPr>
          <a:xfrm rot="5400000">
            <a:off x="9339972" y="2841677"/>
            <a:ext cx="483020" cy="1240317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连接符: 曲线 47">
            <a:extLst>
              <a:ext uri="{FF2B5EF4-FFF2-40B4-BE49-F238E27FC236}">
                <a16:creationId xmlns:a16="http://schemas.microsoft.com/office/drawing/2014/main" id="{0969FAA9-794B-2635-BA3F-0CE7B37E4308}"/>
              </a:ext>
            </a:extLst>
          </p:cNvPr>
          <p:cNvCxnSpPr>
            <a:cxnSpLocks/>
            <a:stCxn id="44" idx="1"/>
            <a:endCxn id="22" idx="3"/>
          </p:cNvCxnSpPr>
          <p:nvPr/>
        </p:nvCxnSpPr>
        <p:spPr>
          <a:xfrm rot="10800000" flipV="1">
            <a:off x="5047861" y="4154906"/>
            <a:ext cx="2199338" cy="223179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3244C1BB-A5CC-4627-DFF1-33094B5D07B0}"/>
              </a:ext>
            </a:extLst>
          </p:cNvPr>
          <p:cNvSpPr txBox="1"/>
          <p:nvPr/>
        </p:nvSpPr>
        <p:spPr>
          <a:xfrm>
            <a:off x="7273282" y="1131922"/>
            <a:ext cx="2673151" cy="90312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Designs offering basic protections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cxnSp>
        <p:nvCxnSpPr>
          <p:cNvPr id="50" name="连接符: 曲线 49">
            <a:extLst>
              <a:ext uri="{FF2B5EF4-FFF2-40B4-BE49-F238E27FC236}">
                <a16:creationId xmlns:a16="http://schemas.microsoft.com/office/drawing/2014/main" id="{7AA05E54-3D84-8899-3303-B1D2E032153A}"/>
              </a:ext>
            </a:extLst>
          </p:cNvPr>
          <p:cNvCxnSpPr>
            <a:cxnSpLocks/>
          </p:cNvCxnSpPr>
          <p:nvPr/>
        </p:nvCxnSpPr>
        <p:spPr>
          <a:xfrm>
            <a:off x="4800889" y="2840709"/>
            <a:ext cx="4160434" cy="862636"/>
          </a:xfrm>
          <a:prstGeom prst="curvedConnector2">
            <a:avLst/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442614F1-87AB-1986-C2B1-08878B905FE7}"/>
              </a:ext>
            </a:extLst>
          </p:cNvPr>
          <p:cNvSpPr txBox="1"/>
          <p:nvPr/>
        </p:nvSpPr>
        <p:spPr>
          <a:xfrm>
            <a:off x="7523278" y="1032553"/>
            <a:ext cx="2423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PRZB11-CryptDB, </a:t>
            </a:r>
            <a:r>
              <a:rPr lang="en-HK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VGG19-StealthDB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B3296B2-FCD8-0B03-9258-9EBB6B60F3FA}"/>
              </a:ext>
            </a:extLst>
          </p:cNvPr>
          <p:cNvSpPr txBox="1"/>
          <p:nvPr/>
        </p:nvSpPr>
        <p:spPr>
          <a:xfrm>
            <a:off x="9815804" y="2268284"/>
            <a:ext cx="224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IKK12, NKW15, KKNO16</a:t>
            </a:r>
            <a:endParaRPr lang="en-HK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5BD4C5A-53DD-A389-0C51-F5CC9BF2A5E6}"/>
              </a:ext>
            </a:extLst>
          </p:cNvPr>
          <p:cNvSpPr txBox="1"/>
          <p:nvPr/>
        </p:nvSpPr>
        <p:spPr>
          <a:xfrm>
            <a:off x="7408506" y="4464386"/>
            <a:ext cx="3266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 PVC</a:t>
            </a:r>
            <a:r>
              <a:rPr lang="en-HK" altLang="zh-CN" baseline="30000" dirty="0"/>
              <a:t>+</a:t>
            </a:r>
            <a:r>
              <a:rPr lang="en-HK" altLang="zh-CN" dirty="0"/>
              <a:t>18</a:t>
            </a:r>
            <a:r>
              <a:rPr lang="en-US" altLang="zh-CN" dirty="0"/>
              <a:t>-EnclaveDB, </a:t>
            </a:r>
            <a:r>
              <a:rPr lang="en-HK" altLang="zh-CN" dirty="0"/>
              <a:t>PBP19-Arx, AAS+20-AzureAE</a:t>
            </a:r>
            <a:endParaRPr lang="en-HK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A77E5E-54B0-E1D4-A68F-1D578A7248E2}"/>
              </a:ext>
            </a:extLst>
          </p:cNvPr>
          <p:cNvSpPr txBox="1"/>
          <p:nvPr/>
        </p:nvSpPr>
        <p:spPr>
          <a:xfrm>
            <a:off x="1775212" y="3724179"/>
            <a:ext cx="30256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(G)LMP18, GJW19, BKM20, KPT20, OK21</a:t>
            </a:r>
            <a:endParaRPr lang="en-HK" sz="1200" dirty="0">
              <a:solidFill>
                <a:schemeClr val="accent5">
                  <a:lumMod val="20000"/>
                  <a:lumOff val="80000"/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466F149-BED6-BC7D-D4F9-0625017605D3}"/>
              </a:ext>
            </a:extLst>
          </p:cNvPr>
          <p:cNvSpPr txBox="1"/>
          <p:nvPr/>
        </p:nvSpPr>
        <p:spPr>
          <a:xfrm>
            <a:off x="831629" y="5863146"/>
            <a:ext cx="3025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ZDB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17-Opaque, MPC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19-Oblix </a:t>
            </a:r>
          </a:p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HOJY19-POSUP, EZ19-ObliDB</a:t>
            </a:r>
            <a:endParaRPr lang="en-HK" sz="1200" dirty="0">
              <a:solidFill>
                <a:schemeClr val="accent5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71576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599278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Why do we need access pattern protection?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63</a:t>
            </a:fld>
            <a:endParaRPr 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95588F80-0BA1-3FEB-5B29-00B89E82F988}"/>
              </a:ext>
            </a:extLst>
          </p:cNvPr>
          <p:cNvGrpSpPr/>
          <p:nvPr/>
        </p:nvGrpSpPr>
        <p:grpSpPr>
          <a:xfrm>
            <a:off x="2147603" y="2864138"/>
            <a:ext cx="7896793" cy="1354218"/>
            <a:chOff x="2014431" y="3204704"/>
            <a:chExt cx="7896793" cy="1354218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4264CFA-FD65-4727-22BB-8DF26E09EEE8}"/>
                </a:ext>
              </a:extLst>
            </p:cNvPr>
            <p:cNvSpPr txBox="1"/>
            <p:nvPr/>
          </p:nvSpPr>
          <p:spPr>
            <a:xfrm>
              <a:off x="6194315" y="3294389"/>
              <a:ext cx="371690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HK" sz="2800" dirty="0">
                  <a:ln w="0"/>
                  <a:solidFill>
                    <a:schemeClr val="bg1"/>
                  </a:solidFill>
                  <a:latin typeface="-apple-system"/>
                </a:rPr>
                <a:t>Memory pages accessed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DF3D682-D2CE-6CCE-1673-89EE3D6A34D7}"/>
                </a:ext>
              </a:extLst>
            </p:cNvPr>
            <p:cNvSpPr txBox="1"/>
            <p:nvPr/>
          </p:nvSpPr>
          <p:spPr>
            <a:xfrm>
              <a:off x="2014431" y="3281648"/>
              <a:ext cx="169025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HK" sz="2800" dirty="0">
                  <a:ln w="0"/>
                  <a:solidFill>
                    <a:schemeClr val="bg1"/>
                  </a:solidFill>
                  <a:latin typeface="-apple-system"/>
                </a:rPr>
                <a:t>Input data</a:t>
              </a:r>
            </a:p>
          </p:txBody>
        </p: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23408CD1-1F12-21DF-E644-7F47994AE946}"/>
                </a:ext>
              </a:extLst>
            </p:cNvPr>
            <p:cNvCxnSpPr>
              <a:cxnSpLocks/>
              <a:stCxn id="9" idx="3"/>
              <a:endCxn id="8" idx="1"/>
            </p:cNvCxnSpPr>
            <p:nvPr/>
          </p:nvCxnSpPr>
          <p:spPr>
            <a:xfrm>
              <a:off x="3704686" y="3543258"/>
              <a:ext cx="2489629" cy="12741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EED31DCD-7DBB-979D-1D08-EAEF7186C281}"/>
                </a:ext>
              </a:extLst>
            </p:cNvPr>
            <p:cNvSpPr txBox="1"/>
            <p:nvPr/>
          </p:nvSpPr>
          <p:spPr>
            <a:xfrm>
              <a:off x="4390898" y="3204704"/>
              <a:ext cx="121230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0" i="1" dirty="0">
                  <a:solidFill>
                    <a:schemeClr val="bg1"/>
                  </a:solidFill>
                  <a:effectLst/>
                  <a:latin typeface="-apple-system"/>
                </a:rPr>
                <a:t>affect</a:t>
              </a:r>
              <a:endParaRPr lang="en-HK" sz="2000" i="1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连接符: 曲线 11">
              <a:extLst>
                <a:ext uri="{FF2B5EF4-FFF2-40B4-BE49-F238E27FC236}">
                  <a16:creationId xmlns:a16="http://schemas.microsoft.com/office/drawing/2014/main" id="{81C45979-4746-9782-D708-2F9E6F733581}"/>
                </a:ext>
              </a:extLst>
            </p:cNvPr>
            <p:cNvCxnSpPr>
              <a:cxnSpLocks/>
              <a:stCxn id="8" idx="2"/>
              <a:endCxn id="9" idx="2"/>
            </p:cNvCxnSpPr>
            <p:nvPr/>
          </p:nvCxnSpPr>
          <p:spPr>
            <a:xfrm rot="5400000" flipH="1">
              <a:off x="5449794" y="1214634"/>
              <a:ext cx="12741" cy="5193211"/>
            </a:xfrm>
            <a:prstGeom prst="curvedConnector3">
              <a:avLst>
                <a:gd name="adj1" fmla="val -1794208"/>
              </a:avLst>
            </a:prstGeom>
            <a:ln>
              <a:solidFill>
                <a:schemeClr val="bg1"/>
              </a:solidFill>
              <a:prstDash val="dash"/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D4078D6-A23D-EBB3-C601-7DB9289501E2}"/>
                </a:ext>
              </a:extLst>
            </p:cNvPr>
            <p:cNvSpPr txBox="1"/>
            <p:nvPr/>
          </p:nvSpPr>
          <p:spPr>
            <a:xfrm>
              <a:off x="4698042" y="4030242"/>
              <a:ext cx="905162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0" i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-apple-system"/>
                </a:rPr>
                <a:t>infer</a:t>
              </a:r>
              <a:endParaRPr lang="en-HK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107FFF-C011-F434-EC8A-E64CAD13E46D}"/>
                </a:ext>
              </a:extLst>
            </p:cNvPr>
            <p:cNvSpPr txBox="1"/>
            <p:nvPr/>
          </p:nvSpPr>
          <p:spPr>
            <a:xfrm>
              <a:off x="6647110" y="4158812"/>
              <a:ext cx="249934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HK" sz="2000" dirty="0">
                  <a:ln w="0"/>
                  <a:solidFill>
                    <a:schemeClr val="bg1"/>
                  </a:solidFill>
                  <a:latin typeface="-apple-system"/>
                </a:rPr>
                <a:t>auxiliary information</a:t>
              </a:r>
            </a:p>
          </p:txBody>
        </p:sp>
        <p:cxnSp>
          <p:nvCxnSpPr>
            <p:cNvPr id="16" name="连接符: 曲线 15">
              <a:extLst>
                <a:ext uri="{FF2B5EF4-FFF2-40B4-BE49-F238E27FC236}">
                  <a16:creationId xmlns:a16="http://schemas.microsoft.com/office/drawing/2014/main" id="{90606663-1670-0C77-03AD-5804CDB9695A}"/>
                </a:ext>
              </a:extLst>
            </p:cNvPr>
            <p:cNvCxnSpPr>
              <a:cxnSpLocks/>
              <a:stCxn id="15" idx="1"/>
              <a:endCxn id="13" idx="0"/>
            </p:cNvCxnSpPr>
            <p:nvPr/>
          </p:nvCxnSpPr>
          <p:spPr>
            <a:xfrm rot="10800000">
              <a:off x="5150624" y="4030243"/>
              <a:ext cx="1496487" cy="328625"/>
            </a:xfrm>
            <a:prstGeom prst="curvedConnector4">
              <a:avLst>
                <a:gd name="adj1" fmla="val 34879"/>
                <a:gd name="adj2" fmla="val 88055"/>
              </a:avLst>
            </a:prstGeom>
            <a:ln>
              <a:solidFill>
                <a:schemeClr val="bg1"/>
              </a:solidFill>
              <a:prstDash val="dash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6068922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599278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What does obliviousness mean?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64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264CFA-FD65-4727-22BB-8DF26E09EEE8}"/>
              </a:ext>
            </a:extLst>
          </p:cNvPr>
          <p:cNvSpPr txBox="1"/>
          <p:nvPr/>
        </p:nvSpPr>
        <p:spPr>
          <a:xfrm>
            <a:off x="6327487" y="2953823"/>
            <a:ext cx="3716909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HK" sz="2800" dirty="0">
                <a:ln w="0"/>
                <a:solidFill>
                  <a:schemeClr val="bg1"/>
                </a:solidFill>
                <a:latin typeface="-apple-system"/>
              </a:rPr>
              <a:t>Memory pages accessed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DF3D682-D2CE-6CCE-1673-89EE3D6A34D7}"/>
              </a:ext>
            </a:extLst>
          </p:cNvPr>
          <p:cNvSpPr txBox="1"/>
          <p:nvPr/>
        </p:nvSpPr>
        <p:spPr>
          <a:xfrm>
            <a:off x="2147603" y="2941082"/>
            <a:ext cx="1690255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HK" sz="2800" dirty="0">
                <a:ln w="0"/>
                <a:solidFill>
                  <a:schemeClr val="bg1"/>
                </a:solidFill>
                <a:latin typeface="-apple-system"/>
              </a:rPr>
              <a:t>Input data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D281775-9A58-62BB-F754-E50C1C552020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3837858" y="3202692"/>
            <a:ext cx="2489629" cy="12741"/>
          </a:xfrm>
          <a:prstGeom prst="straightConnector1">
            <a:avLst/>
          </a:prstGeom>
          <a:ln>
            <a:solidFill>
              <a:srgbClr val="C00000"/>
            </a:solidFill>
            <a:prstDash val="sysDash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CDFC272-F0BB-9E92-A44E-FB250F034ABB}"/>
              </a:ext>
            </a:extLst>
          </p:cNvPr>
          <p:cNvSpPr txBox="1"/>
          <p:nvPr/>
        </p:nvSpPr>
        <p:spPr>
          <a:xfrm>
            <a:off x="4100987" y="2700473"/>
            <a:ext cx="18985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apple-system"/>
              </a:rPr>
              <a:t>Independent</a:t>
            </a:r>
            <a:endParaRPr lang="en-HK" sz="20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乘号 18">
            <a:extLst>
              <a:ext uri="{FF2B5EF4-FFF2-40B4-BE49-F238E27FC236}">
                <a16:creationId xmlns:a16="http://schemas.microsoft.com/office/drawing/2014/main" id="{7F11D93F-B93F-529C-3F78-1D488B146DA6}"/>
              </a:ext>
            </a:extLst>
          </p:cNvPr>
          <p:cNvSpPr/>
          <p:nvPr/>
        </p:nvSpPr>
        <p:spPr>
          <a:xfrm>
            <a:off x="4833288" y="2998474"/>
            <a:ext cx="433917" cy="433917"/>
          </a:xfrm>
          <a:prstGeom prst="mathMultiply">
            <a:avLst/>
          </a:prstGeom>
          <a:solidFill>
            <a:srgbClr val="C00000"/>
          </a:solidFill>
          <a:ln>
            <a:noFill/>
            <a:prstDash val="sysDash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HK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5950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599278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to achieve obliviousness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65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9371A4-AE71-7075-DD8F-5D179FBD6A7C}"/>
              </a:ext>
            </a:extLst>
          </p:cNvPr>
          <p:cNvSpPr txBox="1"/>
          <p:nvPr/>
        </p:nvSpPr>
        <p:spPr>
          <a:xfrm>
            <a:off x="1126800" y="1659600"/>
            <a:ext cx="994226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Leverage existing </a:t>
            </a:r>
            <a:r>
              <a:rPr lang="en-US" altLang="zh-CN" sz="2800" i="1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general-purpose</a:t>
            </a:r>
            <a:r>
              <a:rPr lang="en-US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extensions</a:t>
            </a:r>
            <a:r>
              <a:rPr lang="en-US" altLang="zh-CN" sz="28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[1, 2]</a:t>
            </a:r>
            <a:r>
              <a:rPr lang="en-US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to offer ORAM inside enclaves</a:t>
            </a:r>
            <a:endParaRPr lang="en-HK" altLang="zh-CN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HK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 satisfactory efficiency </a:t>
            </a:r>
            <a:r>
              <a:rPr lang="en-HK" altLang="zh-CN" sz="1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(compared to later designs)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HK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Only focus on access pattern leakage (other leakage patterns such as result size, aka volume leakage, not protected)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846424-FDBE-F7DE-1D06-4F3805E924F0}"/>
              </a:ext>
            </a:extLst>
          </p:cNvPr>
          <p:cNvSpPr txBox="1"/>
          <p:nvPr/>
        </p:nvSpPr>
        <p:spPr>
          <a:xfrm>
            <a:off x="0" y="6437942"/>
            <a:ext cx="11016077" cy="40011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r>
              <a:rPr lang="en-HK" sz="1000" dirty="0">
                <a:solidFill>
                  <a:schemeClr val="bg1"/>
                </a:solidFill>
              </a:rPr>
              <a:t>[1] </a:t>
            </a:r>
            <a:r>
              <a:rPr lang="en-US" sz="1000" dirty="0">
                <a:solidFill>
                  <a:schemeClr val="bg1"/>
                </a:solidFill>
              </a:rPr>
              <a:t>S. </a:t>
            </a:r>
            <a:r>
              <a:rPr lang="en-US" sz="1000" dirty="0" err="1">
                <a:solidFill>
                  <a:schemeClr val="bg1"/>
                </a:solidFill>
              </a:rPr>
              <a:t>Sasy</a:t>
            </a:r>
            <a:r>
              <a:rPr lang="en-US" sz="1000" dirty="0">
                <a:solidFill>
                  <a:schemeClr val="bg1"/>
                </a:solidFill>
              </a:rPr>
              <a:t>, S. </a:t>
            </a:r>
            <a:r>
              <a:rPr lang="en-US" sz="1000" dirty="0" err="1">
                <a:solidFill>
                  <a:schemeClr val="bg1"/>
                </a:solidFill>
              </a:rPr>
              <a:t>Gorbunov</a:t>
            </a:r>
            <a:r>
              <a:rPr lang="en-US" sz="1000" dirty="0">
                <a:solidFill>
                  <a:schemeClr val="bg1"/>
                </a:solidFill>
              </a:rPr>
              <a:t>, and C. W. Fletcher. </a:t>
            </a:r>
            <a:r>
              <a:rPr lang="en-US" sz="1000" dirty="0" err="1">
                <a:solidFill>
                  <a:schemeClr val="bg1"/>
                </a:solidFill>
              </a:rPr>
              <a:t>Zerotrace</a:t>
            </a:r>
            <a:r>
              <a:rPr lang="en-US" sz="1000" dirty="0">
                <a:solidFill>
                  <a:schemeClr val="bg1"/>
                </a:solidFill>
              </a:rPr>
              <a:t> : Oblivious memory primitives from Intel SGX. </a:t>
            </a:r>
            <a:r>
              <a:rPr lang="en-US" sz="1000" dirty="0" err="1">
                <a:solidFill>
                  <a:schemeClr val="bg1"/>
                </a:solidFill>
              </a:rPr>
              <a:t>ePrint</a:t>
            </a:r>
            <a:r>
              <a:rPr lang="en-US" sz="1000" dirty="0">
                <a:solidFill>
                  <a:schemeClr val="bg1"/>
                </a:solidFill>
              </a:rPr>
              <a:t> 2017/549, 2017. http://eprint.iacr.org/ 2017/549. </a:t>
            </a:r>
          </a:p>
          <a:p>
            <a:r>
              <a:rPr lang="en-HK" sz="1000" dirty="0">
                <a:solidFill>
                  <a:schemeClr val="bg1"/>
                </a:solidFill>
              </a:rPr>
              <a:t>[2] </a:t>
            </a:r>
            <a:r>
              <a:rPr lang="en-US" sz="1000" dirty="0">
                <a:solidFill>
                  <a:schemeClr val="bg1"/>
                </a:solidFill>
              </a:rPr>
              <a:t>OBLIVIATE: A Data Oblivious Filesystem for Intel SGX</a:t>
            </a:r>
            <a:r>
              <a:rPr lang="en-HK" sz="1000" dirty="0">
                <a:solidFill>
                  <a:schemeClr val="bg1"/>
                </a:solidFill>
              </a:rPr>
              <a:t>. NDSS 2018</a:t>
            </a:r>
          </a:p>
        </p:txBody>
      </p:sp>
    </p:spTree>
    <p:extLst>
      <p:ext uri="{BB962C8B-B14F-4D97-AF65-F5344CB8AC3E}">
        <p14:creationId xmlns:p14="http://schemas.microsoft.com/office/powerpoint/2010/main" val="107814353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599278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How to achieve obliviousness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66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9371A4-AE71-7075-DD8F-5D179FBD6A7C}"/>
              </a:ext>
            </a:extLst>
          </p:cNvPr>
          <p:cNvSpPr txBox="1"/>
          <p:nvPr/>
        </p:nvSpPr>
        <p:spPr>
          <a:xfrm>
            <a:off x="1126800" y="1659600"/>
            <a:ext cx="9942262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Leverage existing </a:t>
            </a:r>
            <a:r>
              <a:rPr lang="en-US" altLang="zh-CN" sz="2800" i="1" dirty="0">
                <a:ln w="0"/>
                <a:solidFill>
                  <a:schemeClr val="accent1">
                    <a:lumMod val="60000"/>
                    <a:lumOff val="40000"/>
                    <a:alpha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general-purpose</a:t>
            </a:r>
            <a:r>
              <a:rPr lang="en-US" altLang="zh-CN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extensions</a:t>
            </a:r>
            <a:r>
              <a:rPr lang="en-US" altLang="zh-CN" sz="2800" baseline="300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[1, 2]</a:t>
            </a:r>
            <a:r>
              <a:rPr lang="en-US" altLang="zh-CN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to offer ORAM inside enclaves</a:t>
            </a:r>
            <a:endParaRPr lang="en-HK" altLang="zh-CN" sz="2400" dirty="0">
              <a:ln w="0"/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0" indent="-457200">
              <a:spcBef>
                <a:spcPts val="1800"/>
              </a:spcBef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HK" altLang="zh-CN" sz="2800" i="1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Customized</a:t>
            </a:r>
            <a:r>
              <a:rPr lang="en-HK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algorithms to offer obliviousness for different workloads in databases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Oblivious indexes</a:t>
            </a:r>
            <a:r>
              <a:rPr lang="en-HK" altLang="zh-CN" sz="20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[1, 2, 3]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Selection</a:t>
            </a:r>
            <a:r>
              <a:rPr lang="en-HK" altLang="zh-CN" sz="20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[4, 5, 6]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Table joins, groups, etc</a:t>
            </a:r>
            <a:r>
              <a:rPr lang="en-HK" altLang="zh-CN" sz="20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.[6]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HK" altLang="zh-CN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570453A-0D8A-6BC9-D81A-9FB23449B4A5}"/>
              </a:ext>
            </a:extLst>
          </p:cNvPr>
          <p:cNvSpPr txBox="1"/>
          <p:nvPr/>
        </p:nvSpPr>
        <p:spPr>
          <a:xfrm>
            <a:off x="0" y="5856254"/>
            <a:ext cx="11016077" cy="1015663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r>
              <a:rPr lang="en-HK" sz="1000" dirty="0">
                <a:solidFill>
                  <a:schemeClr val="bg1"/>
                </a:solidFill>
              </a:rPr>
              <a:t>[1] </a:t>
            </a:r>
            <a:r>
              <a:rPr lang="en-US" sz="1000" dirty="0">
                <a:solidFill>
                  <a:schemeClr val="bg1"/>
                </a:solidFill>
              </a:rPr>
              <a:t>P. Mishra, R. Poddar, J. Chen, A. Chiesa and R. A. Popa, "</a:t>
            </a:r>
            <a:r>
              <a:rPr lang="en-US" sz="1000" dirty="0" err="1">
                <a:solidFill>
                  <a:schemeClr val="bg1"/>
                </a:solidFill>
              </a:rPr>
              <a:t>Oblix</a:t>
            </a:r>
            <a:r>
              <a:rPr lang="en-US" sz="1000" dirty="0">
                <a:solidFill>
                  <a:schemeClr val="bg1"/>
                </a:solidFill>
              </a:rPr>
              <a:t>: An Efficient Oblivious Search Index," 2018 IEEE Symposium on Security and Privacy (SP), 2018, pp. 279-296.</a:t>
            </a:r>
          </a:p>
          <a:p>
            <a:r>
              <a:rPr lang="en-HK" sz="1000" dirty="0">
                <a:solidFill>
                  <a:schemeClr val="bg1"/>
                </a:solidFill>
              </a:rPr>
              <a:t>[2] Hoang, T., </a:t>
            </a:r>
            <a:r>
              <a:rPr lang="en-HK" sz="1000" dirty="0" err="1">
                <a:solidFill>
                  <a:schemeClr val="bg1"/>
                </a:solidFill>
              </a:rPr>
              <a:t>Ozmen</a:t>
            </a:r>
            <a:r>
              <a:rPr lang="en-HK" sz="1000" dirty="0">
                <a:solidFill>
                  <a:schemeClr val="bg1"/>
                </a:solidFill>
              </a:rPr>
              <a:t>, M.O., Jang, Y., &amp; Yavuz, A.A. Hardware-Supported ORAM in Effect: Practical Oblivious Search and Update on Very Large Dataset. PETS, 2019, 172 - 191.</a:t>
            </a:r>
          </a:p>
          <a:p>
            <a:r>
              <a:rPr lang="en-US" sz="1000" dirty="0">
                <a:solidFill>
                  <a:schemeClr val="bg1"/>
                </a:solidFill>
              </a:rPr>
              <a:t>[3] D. S. Roche, A. J. Aviv, and S. G. Choi. A practical oblivious map data structure with secure deletion and history independence. In IEEE SP 2016, 2016, pages 178–197, 2016.</a:t>
            </a:r>
          </a:p>
          <a:p>
            <a:r>
              <a:rPr lang="en-HK" sz="1000" dirty="0">
                <a:solidFill>
                  <a:schemeClr val="bg1"/>
                </a:solidFill>
              </a:rPr>
              <a:t>[4] A. </a:t>
            </a:r>
            <a:r>
              <a:rPr lang="en-HK" sz="1000" dirty="0" err="1">
                <a:solidFill>
                  <a:schemeClr val="bg1"/>
                </a:solidFill>
              </a:rPr>
              <a:t>Arasu</a:t>
            </a:r>
            <a:r>
              <a:rPr lang="en-HK" sz="1000" dirty="0">
                <a:solidFill>
                  <a:schemeClr val="bg1"/>
                </a:solidFill>
              </a:rPr>
              <a:t>, S. </a:t>
            </a:r>
            <a:r>
              <a:rPr lang="en-HK" sz="1000" dirty="0" err="1">
                <a:solidFill>
                  <a:schemeClr val="bg1"/>
                </a:solidFill>
              </a:rPr>
              <a:t>Blanas</a:t>
            </a:r>
            <a:r>
              <a:rPr lang="en-HK" sz="1000" dirty="0">
                <a:solidFill>
                  <a:schemeClr val="bg1"/>
                </a:solidFill>
              </a:rPr>
              <a:t>, K. </a:t>
            </a:r>
            <a:r>
              <a:rPr lang="en-HK" sz="1000" dirty="0" err="1">
                <a:solidFill>
                  <a:schemeClr val="bg1"/>
                </a:solidFill>
              </a:rPr>
              <a:t>Eguro</a:t>
            </a:r>
            <a:r>
              <a:rPr lang="en-HK" sz="1000" dirty="0">
                <a:solidFill>
                  <a:schemeClr val="bg1"/>
                </a:solidFill>
              </a:rPr>
              <a:t>, R. Kaushik, D. </a:t>
            </a:r>
            <a:r>
              <a:rPr lang="en-HK" sz="1000" dirty="0" err="1">
                <a:solidFill>
                  <a:schemeClr val="bg1"/>
                </a:solidFill>
              </a:rPr>
              <a:t>Kossmann</a:t>
            </a:r>
            <a:r>
              <a:rPr lang="en-HK" sz="1000" dirty="0">
                <a:solidFill>
                  <a:schemeClr val="bg1"/>
                </a:solidFill>
              </a:rPr>
              <a:t>, R. Ramamurthy, and R. Venkatesan. Orthogonal security with </a:t>
            </a:r>
            <a:r>
              <a:rPr lang="en-HK" sz="1000" dirty="0" err="1">
                <a:solidFill>
                  <a:schemeClr val="bg1"/>
                </a:solidFill>
              </a:rPr>
              <a:t>cipherbase</a:t>
            </a:r>
            <a:r>
              <a:rPr lang="en-HK" sz="1000" dirty="0">
                <a:solidFill>
                  <a:schemeClr val="bg1"/>
                </a:solidFill>
              </a:rPr>
              <a:t>. In CIDR 2013.</a:t>
            </a:r>
          </a:p>
          <a:p>
            <a:r>
              <a:rPr lang="en-HK" sz="1000" dirty="0">
                <a:solidFill>
                  <a:schemeClr val="bg1"/>
                </a:solidFill>
              </a:rPr>
              <a:t>[5] W. Zheng, A. Dave, J. G. Beekman, R. A. Popa, J. E. Gonzalez, and I. </a:t>
            </a:r>
            <a:r>
              <a:rPr lang="en-HK" sz="1000" dirty="0" err="1">
                <a:solidFill>
                  <a:schemeClr val="bg1"/>
                </a:solidFill>
              </a:rPr>
              <a:t>Stoica</a:t>
            </a:r>
            <a:r>
              <a:rPr lang="en-HK" sz="1000" dirty="0">
                <a:solidFill>
                  <a:schemeClr val="bg1"/>
                </a:solidFill>
              </a:rPr>
              <a:t>. Opaque: An oblivious and encrypted distributed analytics platform. In NSDI 2017.</a:t>
            </a:r>
          </a:p>
          <a:p>
            <a:r>
              <a:rPr lang="en-HK" sz="1000" dirty="0">
                <a:solidFill>
                  <a:schemeClr val="bg1"/>
                </a:solidFill>
              </a:rPr>
              <a:t>[6] </a:t>
            </a:r>
            <a:r>
              <a:rPr lang="en-US" sz="1000" dirty="0">
                <a:solidFill>
                  <a:schemeClr val="bg1"/>
                </a:solidFill>
              </a:rPr>
              <a:t>S. </a:t>
            </a:r>
            <a:r>
              <a:rPr lang="en-US" sz="1000" dirty="0" err="1">
                <a:solidFill>
                  <a:schemeClr val="bg1"/>
                </a:solidFill>
              </a:rPr>
              <a:t>Eskandarian</a:t>
            </a:r>
            <a:r>
              <a:rPr lang="en-US" sz="1000" dirty="0">
                <a:solidFill>
                  <a:schemeClr val="bg1"/>
                </a:solidFill>
              </a:rPr>
              <a:t>, M. </a:t>
            </a:r>
            <a:r>
              <a:rPr lang="en-US" sz="1000" dirty="0" err="1">
                <a:solidFill>
                  <a:schemeClr val="bg1"/>
                </a:solidFill>
              </a:rPr>
              <a:t>Zaharia</a:t>
            </a:r>
            <a:r>
              <a:rPr lang="en-US" sz="1000" dirty="0">
                <a:solidFill>
                  <a:schemeClr val="bg1"/>
                </a:solidFill>
              </a:rPr>
              <a:t>. </a:t>
            </a:r>
            <a:r>
              <a:rPr lang="en-US" sz="1000" dirty="0" err="1">
                <a:solidFill>
                  <a:schemeClr val="bg1"/>
                </a:solidFill>
              </a:rPr>
              <a:t>ObliDB</a:t>
            </a:r>
            <a:r>
              <a:rPr lang="en-US" sz="1000" dirty="0">
                <a:solidFill>
                  <a:schemeClr val="bg1"/>
                </a:solidFill>
              </a:rPr>
              <a:t>: Oblivious Query Processing for Secure Databases. VLDB2019.</a:t>
            </a:r>
            <a:endParaRPr lang="en-HK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8952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9371A4-AE71-7075-DD8F-5D179FBD6A7C}"/>
                  </a:ext>
                </a:extLst>
              </p:cNvPr>
              <p:cNvSpPr txBox="1"/>
              <p:nvPr/>
            </p:nvSpPr>
            <p:spPr>
              <a:xfrm>
                <a:off x="1124869" y="1659600"/>
                <a:ext cx="9942262" cy="2666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HK" altLang="zh-CN" sz="28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A theoretical lower bound: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HK" altLang="zh-CN" sz="2800" b="0" i="0" smtClean="0">
                        <a:ln w="0"/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Ω</m:t>
                    </m:r>
                    <m:d>
                      <m:dPr>
                        <m:ctrlPr>
                          <a:rPr lang="en-HK" altLang="zh-CN" sz="2800" b="0" i="1" smtClean="0">
                            <a:ln w="0"/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HK" altLang="zh-CN" sz="2800" b="0" i="1" smtClean="0">
                                <a:ln w="0"/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HK" altLang="zh-CN" sz="2800" b="0" i="0" smtClean="0">
                                <a:ln w="0"/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HK" altLang="zh-CN" sz="2800" b="0" i="1" smtClean="0">
                                <a:ln w="0"/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en-HK" altLang="zh-CN" sz="28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multiplicative overheads</a:t>
                </a:r>
                <a:r>
                  <a:rPr lang="en-HK" altLang="zh-CN" sz="2800" baseline="30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[1]</a:t>
                </a:r>
              </a:p>
              <a:p>
                <a:pPr marL="914400" lvl="1" indent="-4572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HK" altLang="zh-CN" sz="2400" b="0" i="1" smtClean="0">
                        <a:ln w="0"/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𝑛</m:t>
                    </m:r>
                  </m:oMath>
                </a14:m>
                <a:r>
                  <a:rPr lang="en-HK" altLang="zh-CN" sz="2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is the number of records</a:t>
                </a:r>
              </a:p>
              <a:p>
                <a:pPr marL="914400" lvl="1" indent="-457200">
                  <a:buFont typeface="Wingdings" panose="05000000000000000000" pitchFamily="2" charset="2"/>
                  <a:buChar char="q"/>
                </a:pPr>
                <a:r>
                  <a:rPr lang="en-HK" altLang="zh-CN" sz="2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hundreds of times cost amplification for millions of records</a:t>
                </a:r>
              </a:p>
              <a:p>
                <a:pPr marL="457200" indent="-457200">
                  <a:spcBef>
                    <a:spcPts val="1800"/>
                  </a:spcBef>
                  <a:buFont typeface="Wingdings" panose="05000000000000000000" pitchFamily="2" charset="2"/>
                  <a:buChar char="q"/>
                </a:pPr>
                <a:r>
                  <a:rPr lang="en-HK" altLang="zh-CN" sz="28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E.g., the point query over</a:t>
                </a:r>
                <a:r>
                  <a:rPr lang="en-HK" altLang="zh-CN" sz="28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  <a:sym typeface="Wingdings" panose="05000000000000000000" pitchFamily="2" charset="2"/>
                  </a:rPr>
                  <a:t> a table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HK" altLang="zh-CN" sz="28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HK" altLang="zh-CN" sz="28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10</m:t>
                        </m:r>
                      </m:e>
                      <m:sup>
                        <m:r>
                          <a:rPr lang="en-HK" altLang="zh-CN" sz="28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6</m:t>
                        </m:r>
                      </m:sup>
                    </m:sSup>
                  </m:oMath>
                </a14:m>
                <a:r>
                  <a:rPr lang="en-HK" altLang="zh-CN" sz="28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  <a:sym typeface="Wingdings" panose="05000000000000000000" pitchFamily="2" charset="2"/>
                  </a:rPr>
                  <a:t> rows</a:t>
                </a:r>
                <a:r>
                  <a:rPr lang="en-HK" altLang="zh-CN" sz="2800" baseline="30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  <a:sym typeface="Wingdings" panose="05000000000000000000" pitchFamily="2" charset="2"/>
                  </a:rPr>
                  <a:t>[2]</a:t>
                </a:r>
              </a:p>
              <a:p>
                <a:pPr marL="914400" lvl="1" indent="-4572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HK" altLang="zh-CN" sz="24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HK" altLang="zh-CN" sz="24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10</m:t>
                        </m:r>
                      </m:e>
                      <m:sup>
                        <m:r>
                          <a:rPr lang="en-HK" altLang="zh-CN" sz="24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−5</m:t>
                        </m:r>
                      </m:sup>
                    </m:sSup>
                    <m:r>
                      <a:rPr lang="en-HK" altLang="zh-CN" sz="2400" b="0" i="1" smtClean="0">
                        <a:ln w="0"/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  <a:sym typeface="Wingdings" panose="05000000000000000000" pitchFamily="2" charset="2"/>
                      </a:rPr>
                      <m:t>~</m:t>
                    </m:r>
                    <m:sSup>
                      <m:sSupPr>
                        <m:ctrlPr>
                          <a:rPr lang="en-HK" altLang="zh-CN" sz="24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HK" altLang="zh-CN" sz="24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10</m:t>
                        </m:r>
                      </m:e>
                      <m:sup>
                        <m:r>
                          <a:rPr lang="en-HK" altLang="zh-CN" sz="24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−4</m:t>
                        </m:r>
                      </m:sup>
                    </m:sSup>
                  </m:oMath>
                </a14:m>
                <a:r>
                  <a:rPr lang="en-HK" altLang="zh-CN" sz="2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  <a:sym typeface="Wingdings" panose="05000000000000000000" pitchFamily="2" charset="2"/>
                  </a:rPr>
                  <a:t> seconds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HK" altLang="zh-CN" sz="2400" i="1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HK" altLang="zh-CN" sz="2400" i="1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10</m:t>
                        </m:r>
                      </m:e>
                      <m:sup>
                        <m:r>
                          <a:rPr lang="en-HK" altLang="zh-CN" sz="2400" i="1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−</m:t>
                        </m:r>
                        <m:r>
                          <a:rPr lang="en-HK" altLang="zh-CN" sz="24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3</m:t>
                        </m:r>
                      </m:sup>
                    </m:sSup>
                    <m:r>
                      <a:rPr lang="en-HK" altLang="zh-CN" sz="2400" i="1">
                        <a:ln w="0"/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  <a:sym typeface="Wingdings" panose="05000000000000000000" pitchFamily="2" charset="2"/>
                      </a:rPr>
                      <m:t>~</m:t>
                    </m:r>
                    <m:sSup>
                      <m:sSupPr>
                        <m:ctrlPr>
                          <a:rPr lang="en-HK" altLang="zh-CN" sz="2400" i="1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HK" altLang="zh-CN" sz="2400" i="1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10</m:t>
                        </m:r>
                      </m:e>
                      <m:sup>
                        <m:r>
                          <a:rPr lang="en-HK" altLang="zh-CN" sz="2400" i="1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−</m:t>
                        </m:r>
                        <m:r>
                          <a:rPr lang="en-HK" altLang="zh-CN" sz="2400" b="0" i="1" smtClean="0">
                            <a:ln w="0"/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HK" altLang="zh-CN" sz="2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  <a:sym typeface="Wingdings" panose="05000000000000000000" pitchFamily="2" charset="2"/>
                  </a:rPr>
                  <a:t> seconds</a:t>
                </a:r>
              </a:p>
              <a:p>
                <a:pPr marL="914400" lvl="1" indent="-457200">
                  <a:buFont typeface="Wingdings" panose="05000000000000000000" pitchFamily="2" charset="2"/>
                  <a:buChar char="q"/>
                </a:pPr>
                <a:r>
                  <a:rPr lang="en-HK" altLang="zh-CN" sz="2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Already SOTA results 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9371A4-AE71-7075-DD8F-5D179FBD6A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4869" y="1659600"/>
                <a:ext cx="9942262" cy="2666436"/>
              </a:xfrm>
              <a:prstGeom prst="rect">
                <a:avLst/>
              </a:prstGeom>
              <a:blipFill>
                <a:blip r:embed="rId3"/>
                <a:stretch>
                  <a:fillRect l="-1020" t="-2370" b="-3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4ADE9193-B483-2226-858E-6B01C7C92014}"/>
              </a:ext>
            </a:extLst>
          </p:cNvPr>
          <p:cNvSpPr txBox="1"/>
          <p:nvPr/>
        </p:nvSpPr>
        <p:spPr>
          <a:xfrm>
            <a:off x="1456618" y="564994"/>
            <a:ext cx="9278764" cy="10946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EC74174-8B73-6489-E570-BE23D4DC54AA}"/>
              </a:ext>
            </a:extLst>
          </p:cNvPr>
          <p:cNvSpPr txBox="1"/>
          <p:nvPr/>
        </p:nvSpPr>
        <p:spPr>
          <a:xfrm>
            <a:off x="39404" y="6493098"/>
            <a:ext cx="10440987" cy="40011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</a:t>
            </a:r>
            <a:r>
              <a:rPr lang="en-US" sz="1000" dirty="0" err="1">
                <a:solidFill>
                  <a:schemeClr val="bg1"/>
                </a:solidFill>
              </a:rPr>
              <a:t>Goldreich</a:t>
            </a:r>
            <a:r>
              <a:rPr lang="en-US" sz="1000" dirty="0">
                <a:solidFill>
                  <a:schemeClr val="bg1"/>
                </a:solidFill>
              </a:rPr>
              <a:t> O, Ostrovsky R (1996) Software protection and simulation on oblivious RAMs. J ACM 43(3):431–473 </a:t>
            </a:r>
          </a:p>
          <a:p>
            <a:r>
              <a:rPr lang="en-HK" sz="1000" dirty="0">
                <a:solidFill>
                  <a:schemeClr val="bg1"/>
                </a:solidFill>
              </a:rPr>
              <a:t>[2] </a:t>
            </a:r>
            <a:r>
              <a:rPr lang="en-US" sz="1000" dirty="0">
                <a:solidFill>
                  <a:schemeClr val="bg1"/>
                </a:solidFill>
              </a:rPr>
              <a:t>S. </a:t>
            </a:r>
            <a:r>
              <a:rPr lang="en-US" sz="1000" dirty="0" err="1">
                <a:solidFill>
                  <a:schemeClr val="bg1"/>
                </a:solidFill>
              </a:rPr>
              <a:t>Eskandarian</a:t>
            </a:r>
            <a:r>
              <a:rPr lang="en-US" sz="1000" dirty="0">
                <a:solidFill>
                  <a:schemeClr val="bg1"/>
                </a:solidFill>
              </a:rPr>
              <a:t>, M. </a:t>
            </a:r>
            <a:r>
              <a:rPr lang="en-US" sz="1000" dirty="0" err="1">
                <a:solidFill>
                  <a:schemeClr val="bg1"/>
                </a:solidFill>
              </a:rPr>
              <a:t>Zaharia</a:t>
            </a:r>
            <a:r>
              <a:rPr lang="en-US" sz="1000" dirty="0">
                <a:solidFill>
                  <a:schemeClr val="bg1"/>
                </a:solidFill>
              </a:rPr>
              <a:t>. </a:t>
            </a:r>
            <a:r>
              <a:rPr lang="en-US" sz="1000" dirty="0" err="1">
                <a:solidFill>
                  <a:schemeClr val="bg1"/>
                </a:solidFill>
              </a:rPr>
              <a:t>ObliDB</a:t>
            </a:r>
            <a:r>
              <a:rPr lang="en-US" sz="1000" dirty="0">
                <a:solidFill>
                  <a:schemeClr val="bg1"/>
                </a:solidFill>
              </a:rPr>
              <a:t>: Oblivious Query Processing for Secure Databases. VLDB2019.</a:t>
            </a:r>
            <a:endParaRPr lang="en-HK" sz="1000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BE7A0DA-E973-2D79-5D83-61C95EE1C7E4}"/>
              </a:ext>
            </a:extLst>
          </p:cNvPr>
          <p:cNvSpPr txBox="1"/>
          <p:nvPr/>
        </p:nvSpPr>
        <p:spPr>
          <a:xfrm>
            <a:off x="1085508" y="599278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Cost of being </a:t>
            </a:r>
            <a:r>
              <a:rPr lang="en-US" altLang="zh-CN" sz="3600" dirty="0">
                <a:solidFill>
                  <a:schemeClr val="bg1"/>
                </a:solidFill>
              </a:rPr>
              <a:t>obliviousness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68530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599278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Rethink about full obliviousness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68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264CFA-FD65-4727-22BB-8DF26E09EEE8}"/>
              </a:ext>
            </a:extLst>
          </p:cNvPr>
          <p:cNvSpPr txBox="1"/>
          <p:nvPr/>
        </p:nvSpPr>
        <p:spPr>
          <a:xfrm>
            <a:off x="6327487" y="2953823"/>
            <a:ext cx="3716909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HK" sz="2800" dirty="0">
                <a:ln w="0"/>
                <a:solidFill>
                  <a:schemeClr val="bg1">
                    <a:alpha val="40000"/>
                  </a:schemeClr>
                </a:solidFill>
                <a:latin typeface="-apple-system"/>
              </a:rPr>
              <a:t>Memory pages accessed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DF3D682-D2CE-6CCE-1673-89EE3D6A34D7}"/>
              </a:ext>
            </a:extLst>
          </p:cNvPr>
          <p:cNvSpPr txBox="1"/>
          <p:nvPr/>
        </p:nvSpPr>
        <p:spPr>
          <a:xfrm>
            <a:off x="2147603" y="2941082"/>
            <a:ext cx="1690255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HK" sz="2800" dirty="0">
                <a:ln w="0"/>
                <a:solidFill>
                  <a:schemeClr val="bg1">
                    <a:alpha val="40000"/>
                  </a:schemeClr>
                </a:solidFill>
                <a:latin typeface="-apple-system"/>
              </a:rPr>
              <a:t>Input data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D281775-9A58-62BB-F754-E50C1C552020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3837858" y="3202692"/>
            <a:ext cx="2489629" cy="12741"/>
          </a:xfrm>
          <a:prstGeom prst="straightConnector1">
            <a:avLst/>
          </a:prstGeom>
          <a:ln>
            <a:solidFill>
              <a:srgbClr val="C00000">
                <a:alpha val="40000"/>
              </a:srgbClr>
            </a:solidFill>
            <a:prstDash val="sysDash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CDFC272-F0BB-9E92-A44E-FB250F034ABB}"/>
              </a:ext>
            </a:extLst>
          </p:cNvPr>
          <p:cNvSpPr txBox="1"/>
          <p:nvPr/>
        </p:nvSpPr>
        <p:spPr>
          <a:xfrm>
            <a:off x="4100987" y="2700473"/>
            <a:ext cx="18985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apple-system"/>
              </a:rPr>
              <a:t>Independent</a:t>
            </a:r>
            <a:endParaRPr lang="en-HK" sz="20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乘号 18">
            <a:extLst>
              <a:ext uri="{FF2B5EF4-FFF2-40B4-BE49-F238E27FC236}">
                <a16:creationId xmlns:a16="http://schemas.microsoft.com/office/drawing/2014/main" id="{7F11D93F-B93F-529C-3F78-1D488B146DA6}"/>
              </a:ext>
            </a:extLst>
          </p:cNvPr>
          <p:cNvSpPr/>
          <p:nvPr/>
        </p:nvSpPr>
        <p:spPr>
          <a:xfrm>
            <a:off x="4833288" y="2998474"/>
            <a:ext cx="433917" cy="433917"/>
          </a:xfrm>
          <a:prstGeom prst="mathMultiply">
            <a:avLst/>
          </a:prstGeom>
          <a:solidFill>
            <a:srgbClr val="C00000">
              <a:alpha val="40000"/>
            </a:srgbClr>
          </a:solidFill>
          <a:ln>
            <a:noFill/>
            <a:prstDash val="sysDash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HK">
              <a:solidFill>
                <a:schemeClr val="bg1"/>
              </a:solidFill>
            </a:endParaRPr>
          </a:p>
        </p:txBody>
      </p:sp>
      <p:sp>
        <p:nvSpPr>
          <p:cNvPr id="3" name="思想气泡: 云 2">
            <a:extLst>
              <a:ext uri="{FF2B5EF4-FFF2-40B4-BE49-F238E27FC236}">
                <a16:creationId xmlns:a16="http://schemas.microsoft.com/office/drawing/2014/main" id="{C9ED8DEA-AAD6-AF94-DE12-50E9D8598769}"/>
              </a:ext>
            </a:extLst>
          </p:cNvPr>
          <p:cNvSpPr/>
          <p:nvPr/>
        </p:nvSpPr>
        <p:spPr>
          <a:xfrm>
            <a:off x="2217426" y="4033207"/>
            <a:ext cx="4110061" cy="1141197"/>
          </a:xfrm>
          <a:prstGeom prst="cloudCallout">
            <a:avLst>
              <a:gd name="adj1" fmla="val 18277"/>
              <a:gd name="adj2" fmla="val -13179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HK" sz="2800" dirty="0"/>
              <a:t>Is this really </a:t>
            </a:r>
            <a:r>
              <a:rPr lang="en-HK" sz="2800" dirty="0">
                <a:solidFill>
                  <a:srgbClr val="FF0000"/>
                </a:solidFill>
              </a:rPr>
              <a:t>necessary</a:t>
            </a:r>
            <a:r>
              <a:rPr lang="en-HK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6599158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69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9371A4-AE71-7075-DD8F-5D179FBD6A7C}"/>
                  </a:ext>
                </a:extLst>
              </p:cNvPr>
              <p:cNvSpPr txBox="1"/>
              <p:nvPr/>
            </p:nvSpPr>
            <p:spPr>
              <a:xfrm>
                <a:off x="1124869" y="1659600"/>
                <a:ext cx="9942262" cy="31430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Wingdings" panose="05000000000000000000" pitchFamily="2" charset="2"/>
                  <a:buChar char="q"/>
                </a:pPr>
                <a:r>
                  <a:rPr lang="en-HK" altLang="zh-CN" sz="28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A successful attack demands </a:t>
                </a:r>
                <a:r>
                  <a:rPr lang="en-HK" altLang="zh-CN" sz="2800" i="1" dirty="0">
                    <a:ln w="0"/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 Light" panose="020F0302020204030204" pitchFamily="34" charset="0"/>
                    <a:cs typeface="Calibri Light" panose="020F0302020204030204" pitchFamily="34" charset="0"/>
                  </a:rPr>
                  <a:t>sufficient</a:t>
                </a:r>
                <a:r>
                  <a:rPr lang="en-HK" altLang="zh-CN" sz="28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leakage </a:t>
                </a:r>
                <a:r>
                  <a:rPr lang="en-HK" altLang="zh-CN" sz="1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take range queries as an example </a:t>
                </a:r>
                <a:endParaRPr lang="en-HK" altLang="zh-CN" sz="2000" dirty="0">
                  <a:ln w="0"/>
                  <a:solidFill>
                    <a:schemeClr val="bg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q"/>
                </a:pPr>
                <a:r>
                  <a:rPr lang="en-HK" altLang="zh-CN" sz="2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Assume no access pattern protection, queries are </a:t>
                </a:r>
                <a:r>
                  <a:rPr lang="en-HK" altLang="zh-CN" sz="2400" b="1" i="1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uniformly random</a:t>
                </a:r>
              </a:p>
              <a:p>
                <a:pPr marL="914400" lvl="1" indent="-457200">
                  <a:buFont typeface="Wingdings" panose="05000000000000000000" pitchFamily="2" charset="2"/>
                  <a:buChar char="q"/>
                </a:pPr>
                <a:r>
                  <a:rPr lang="en-HK" altLang="zh-CN" sz="2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Some </a:t>
                </a:r>
                <a:r>
                  <a:rPr lang="en-HK" altLang="zh-CN" sz="2400" i="1" dirty="0">
                    <a:ln w="0"/>
                    <a:solidFill>
                      <a:srgbClr val="FF0000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lower bounds (impossibilities) </a:t>
                </a:r>
                <a:r>
                  <a:rPr lang="en-HK" altLang="zh-CN" sz="2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on the number of queries to launch an attack</a:t>
                </a:r>
              </a:p>
              <a:p>
                <a:pPr marL="1371600" lvl="2" indent="-457200">
                  <a:buFont typeface="Wingdings" panose="05000000000000000000" pitchFamily="2" charset="2"/>
                  <a:buChar char="q"/>
                </a:pPr>
                <a:r>
                  <a:rPr lang="en-HK" altLang="zh-CN" sz="2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≥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HK" altLang="zh-CN" sz="2000" b="0" i="0" smtClean="0">
                        <a:ln w="0"/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Ω</m:t>
                    </m:r>
                    <m:d>
                      <m:dPr>
                        <m:ctrlPr>
                          <a:rPr lang="en-HK" altLang="zh-CN" sz="2000" b="0" i="1" smtClean="0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HK" altLang="zh-CN" sz="2000" b="0" i="1" smtClean="0">
                                <a:ln w="0"/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</m:ctrlPr>
                          </m:sSupPr>
                          <m:e>
                            <m:r>
                              <a:rPr lang="en-HK" altLang="zh-CN" sz="2000" b="0" i="1" smtClean="0">
                                <a:ln w="0"/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HK" altLang="zh-CN" sz="2000" b="0" i="1" smtClean="0">
                                <a:ln w="0"/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4</m:t>
                            </m:r>
                          </m:sup>
                        </m:sSup>
                      </m:e>
                    </m:d>
                  </m:oMath>
                </a14:m>
                <a:r>
                  <a:rPr lang="en-HK" altLang="zh-CN" sz="2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queries to fully recover a database</a:t>
                </a:r>
                <a:r>
                  <a:rPr lang="en-HK" altLang="zh-CN" sz="2000" baseline="30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[1]</a:t>
                </a:r>
              </a:p>
              <a:p>
                <a:pPr marL="1371600" lvl="2" indent="-457200">
                  <a:buFont typeface="Wingdings" panose="05000000000000000000" pitchFamily="2" charset="2"/>
                  <a:buChar char="q"/>
                </a:pPr>
                <a:r>
                  <a:rPr lang="en-HK" altLang="zh-CN" sz="2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≥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HK" altLang="zh-CN" sz="2000" i="1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a:rPr lang="en-HK" altLang="zh-CN" sz="2000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HK" altLang="zh-CN" sz="2000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2</m:t>
                        </m:r>
                      </m:den>
                    </m:f>
                    <m:r>
                      <a:rPr lang="en-HK" altLang="zh-CN" sz="2000">
                        <a:ln w="0"/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𝑛</m:t>
                    </m:r>
                    <m:r>
                      <a:rPr lang="en-HK" altLang="zh-CN" sz="2000">
                        <a:ln w="0"/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⋅</m:t>
                    </m:r>
                    <m:func>
                      <m:funcPr>
                        <m:ctrlPr>
                          <a:rPr lang="en-HK" altLang="zh-CN" sz="2000" i="1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HK" altLang="zh-CN" sz="2000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log</m:t>
                        </m:r>
                      </m:fName>
                      <m:e>
                        <m:r>
                          <a:rPr lang="en-HK" altLang="zh-CN" sz="2000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𝑛</m:t>
                        </m:r>
                      </m:e>
                    </m:func>
                    <m:r>
                      <a:rPr lang="en-HK" altLang="zh-CN" sz="2000">
                        <a:ln w="0"/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−</m:t>
                    </m:r>
                    <m:r>
                      <a:rPr lang="en-HK" altLang="zh-CN" sz="2000">
                        <a:ln w="0"/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𝑂</m:t>
                    </m:r>
                    <m:d>
                      <m:dPr>
                        <m:ctrlPr>
                          <a:rPr lang="en-HK" altLang="zh-CN" sz="2000" i="1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dPr>
                      <m:e>
                        <m:r>
                          <a:rPr lang="en-HK" altLang="zh-CN" sz="2000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HK" altLang="zh-CN" sz="2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queries in dense databases</a:t>
                </a:r>
                <a:r>
                  <a:rPr lang="en-HK" altLang="zh-CN" sz="2000" baseline="30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[2]</a:t>
                </a:r>
              </a:p>
              <a:p>
                <a:pPr marL="1371600" lvl="2" indent="-457200">
                  <a:buFont typeface="Wingdings" panose="05000000000000000000" pitchFamily="2" charset="2"/>
                  <a:buChar char="q"/>
                </a:pPr>
                <a:r>
                  <a:rPr lang="en-HK" altLang="zh-CN" sz="2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≥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HK" altLang="zh-CN" sz="2000">
                        <a:ln w="0"/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Ω</m:t>
                    </m:r>
                    <m:d>
                      <m:dPr>
                        <m:ctrlPr>
                          <a:rPr lang="en-HK" altLang="zh-CN" sz="2000" i="1">
                            <a:ln w="0"/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HK" altLang="zh-CN" sz="2000" i="1">
                                <a:ln w="0"/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</m:ctrlPr>
                          </m:sSupPr>
                          <m:e>
                            <m:r>
                              <a:rPr lang="en-HK" altLang="zh-CN" sz="2000">
                                <a:ln w="0"/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𝜀</m:t>
                            </m:r>
                          </m:e>
                          <m:sup>
                            <m:r>
                              <a:rPr lang="en-HK" altLang="zh-CN" sz="2000">
                                <a:ln w="0"/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−2</m:t>
                            </m:r>
                          </m:sup>
                        </m:sSup>
                      </m:e>
                    </m:d>
                  </m:oMath>
                </a14:m>
                <a:r>
                  <a:rPr lang="en-HK" altLang="zh-CN" sz="2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queries to approximately recover ciphertext by ignoring a small portion of records from both ends, where </a:t>
                </a:r>
                <a14:m>
                  <m:oMath xmlns:m="http://schemas.openxmlformats.org/officeDocument/2006/math">
                    <m:r>
                      <a:rPr lang="en-HK" altLang="zh-CN" sz="2000" i="1">
                        <a:ln w="0"/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𝜀</m:t>
                    </m:r>
                  </m:oMath>
                </a14:m>
                <a:r>
                  <a:rPr lang="en-HK" altLang="zh-CN" sz="2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is the error rate</a:t>
                </a:r>
                <a:r>
                  <a:rPr lang="en-HK" altLang="zh-CN" sz="2000" baseline="30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[3]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9371A4-AE71-7075-DD8F-5D179FBD6A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4869" y="1659600"/>
                <a:ext cx="9942262" cy="3143040"/>
              </a:xfrm>
              <a:prstGeom prst="rect">
                <a:avLst/>
              </a:prstGeom>
              <a:blipFill>
                <a:blip r:embed="rId3"/>
                <a:stretch>
                  <a:fillRect l="-1104" t="-1938" r="-675" b="-2519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4ADE9193-B483-2226-858E-6B01C7C92014}"/>
              </a:ext>
            </a:extLst>
          </p:cNvPr>
          <p:cNvSpPr txBox="1"/>
          <p:nvPr/>
        </p:nvSpPr>
        <p:spPr>
          <a:xfrm>
            <a:off x="1087200" y="601200"/>
            <a:ext cx="10057927" cy="634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Requirements for successful attacks?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82C5B7F-984A-77A9-2C5F-61C2FE7CFA7E}"/>
              </a:ext>
            </a:extLst>
          </p:cNvPr>
          <p:cNvSpPr txBox="1"/>
          <p:nvPr/>
        </p:nvSpPr>
        <p:spPr>
          <a:xfrm>
            <a:off x="-1" y="6297679"/>
            <a:ext cx="11906251" cy="553998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G. </a:t>
            </a:r>
            <a:r>
              <a:rPr lang="en-US" sz="1000" dirty="0" err="1">
                <a:solidFill>
                  <a:schemeClr val="bg1"/>
                </a:solidFill>
              </a:rPr>
              <a:t>Kellaris</a:t>
            </a:r>
            <a:r>
              <a:rPr lang="en-US" sz="1000" dirty="0">
                <a:solidFill>
                  <a:schemeClr val="bg1"/>
                </a:solidFill>
              </a:rPr>
              <a:t>, G. </a:t>
            </a:r>
            <a:r>
              <a:rPr lang="en-US" sz="1000" dirty="0" err="1">
                <a:solidFill>
                  <a:schemeClr val="bg1"/>
                </a:solidFill>
              </a:rPr>
              <a:t>Kollios</a:t>
            </a:r>
            <a:r>
              <a:rPr lang="en-US" sz="1000" dirty="0">
                <a:solidFill>
                  <a:schemeClr val="bg1"/>
                </a:solidFill>
              </a:rPr>
              <a:t>, K. Nissim, and A. O’Neill, “Generic attacks on secure outsourced databases,” in CCS, 2016</a:t>
            </a:r>
          </a:p>
          <a:p>
            <a:r>
              <a:rPr lang="en-US" sz="1000" dirty="0">
                <a:solidFill>
                  <a:schemeClr val="bg1"/>
                </a:solidFill>
              </a:rPr>
              <a:t>[2] M.-S. </a:t>
            </a:r>
            <a:r>
              <a:rPr lang="en-US" sz="1000" dirty="0" err="1">
                <a:solidFill>
                  <a:schemeClr val="bg1"/>
                </a:solidFill>
              </a:rPr>
              <a:t>Lacharite</a:t>
            </a:r>
            <a:r>
              <a:rPr lang="en-US" sz="1000" dirty="0">
                <a:solidFill>
                  <a:schemeClr val="bg1"/>
                </a:solidFill>
              </a:rPr>
              <a:t>, B. </a:t>
            </a:r>
            <a:r>
              <a:rPr lang="en-US" sz="1000" dirty="0" err="1">
                <a:solidFill>
                  <a:schemeClr val="bg1"/>
                </a:solidFill>
              </a:rPr>
              <a:t>Minaud</a:t>
            </a:r>
            <a:r>
              <a:rPr lang="en-US" sz="1000" dirty="0">
                <a:solidFill>
                  <a:schemeClr val="bg1"/>
                </a:solidFill>
              </a:rPr>
              <a:t>, and K. G. Paterson, “Improved reconstruction attacks on encrypted data using range query leakage,” in 2018 IEEE S&amp;P, May 2018, pp. 297–314.</a:t>
            </a:r>
          </a:p>
          <a:p>
            <a:r>
              <a:rPr lang="en-US" sz="1000" dirty="0">
                <a:solidFill>
                  <a:schemeClr val="bg1"/>
                </a:solidFill>
              </a:rPr>
              <a:t>[3] P. Grubbs, M. </a:t>
            </a:r>
            <a:r>
              <a:rPr lang="en-US" sz="1000" dirty="0" err="1">
                <a:solidFill>
                  <a:schemeClr val="bg1"/>
                </a:solidFill>
              </a:rPr>
              <a:t>Lacharité</a:t>
            </a:r>
            <a:r>
              <a:rPr lang="en-US" sz="1000" dirty="0">
                <a:solidFill>
                  <a:schemeClr val="bg1"/>
                </a:solidFill>
              </a:rPr>
              <a:t>, B. </a:t>
            </a:r>
            <a:r>
              <a:rPr lang="en-US" sz="1000" dirty="0" err="1">
                <a:solidFill>
                  <a:schemeClr val="bg1"/>
                </a:solidFill>
              </a:rPr>
              <a:t>Minaud</a:t>
            </a:r>
            <a:r>
              <a:rPr lang="en-US" sz="1000" dirty="0">
                <a:solidFill>
                  <a:schemeClr val="bg1"/>
                </a:solidFill>
              </a:rPr>
              <a:t> and K. G. Paterson, "Learning to Reconstruct: Statistical Learning Theory and Encrypted Database Attacks," 2019 IEEE S&amp;P, 2019, pp. 1067-1083</a:t>
            </a:r>
            <a:endParaRPr lang="en-HK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495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60E0F26-09D6-4568-BCC6-E372BC1CA794}" type="slidenum">
              <a:rPr lang="en-US" smtClean="0"/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F2A1597-3057-7F8E-9545-DF48E985CFAD}"/>
              </a:ext>
            </a:extLst>
          </p:cNvPr>
          <p:cNvSpPr txBox="1"/>
          <p:nvPr/>
        </p:nvSpPr>
        <p:spPr>
          <a:xfrm>
            <a:off x="526073" y="601199"/>
            <a:ext cx="11139854" cy="6588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3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Approaches to p</a:t>
            </a:r>
            <a:r>
              <a:rPr lang="en-US" altLang="zh-CN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rotect data in use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67DFC9-3C5C-C855-8E1C-68FB4F683391}"/>
              </a:ext>
            </a:extLst>
          </p:cNvPr>
          <p:cNvSpPr txBox="1"/>
          <p:nvPr/>
        </p:nvSpPr>
        <p:spPr>
          <a:xfrm>
            <a:off x="1124869" y="1659285"/>
            <a:ext cx="994226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Cryptographic Primitives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Instances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MPC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HE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ESA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EDB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…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Require sophisticated constructions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Some of them consume </a:t>
            </a:r>
            <a:r>
              <a:rPr lang="en-US" altLang="zh-CN" sz="2400" i="1" dirty="0">
                <a:ln w="0"/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lot of </a:t>
            </a: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computation, storage, or communication </a:t>
            </a:r>
            <a:r>
              <a:rPr lang="en-US" altLang="zh-CN" sz="2400" i="1" dirty="0">
                <a:ln w="0"/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resources</a:t>
            </a: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; some have pessimistic </a:t>
            </a:r>
            <a:r>
              <a:rPr lang="en-US" altLang="zh-CN" sz="2400" i="1" dirty="0">
                <a:ln w="0"/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information leakage</a:t>
            </a:r>
          </a:p>
        </p:txBody>
      </p:sp>
    </p:spTree>
    <p:extLst>
      <p:ext uri="{BB962C8B-B14F-4D97-AF65-F5344CB8AC3E}">
        <p14:creationId xmlns:p14="http://schemas.microsoft.com/office/powerpoint/2010/main" val="379709083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70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9371A4-AE71-7075-DD8F-5D179FBD6A7C}"/>
                  </a:ext>
                </a:extLst>
              </p:cNvPr>
              <p:cNvSpPr txBox="1"/>
              <p:nvPr/>
            </p:nvSpPr>
            <p:spPr>
              <a:xfrm>
                <a:off x="1124869" y="1659600"/>
                <a:ext cx="9942262" cy="43741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Wingdings" panose="05000000000000000000" pitchFamily="2" charset="2"/>
                  <a:buChar char="q"/>
                </a:pPr>
                <a:r>
                  <a:rPr lang="en-HK" altLang="zh-CN" sz="28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A successful attack demands </a:t>
                </a:r>
                <a:r>
                  <a:rPr lang="en-HK" altLang="zh-CN" sz="2800" i="1" dirty="0">
                    <a:ln w="0"/>
                    <a:solidFill>
                      <a:srgbClr val="FF0000">
                        <a:alpha val="40000"/>
                      </a:srgb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 Light" panose="020F0302020204030204" pitchFamily="34" charset="0"/>
                    <a:cs typeface="Calibri Light" panose="020F0302020204030204" pitchFamily="34" charset="0"/>
                  </a:rPr>
                  <a:t>sufficient</a:t>
                </a:r>
                <a:r>
                  <a:rPr lang="en-HK" altLang="zh-CN" sz="28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leakage </a:t>
                </a:r>
                <a:r>
                  <a:rPr lang="en-HK" altLang="zh-CN" sz="14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take range queries as an example </a:t>
                </a:r>
                <a:endParaRPr lang="en-HK" altLang="zh-CN" sz="2000" dirty="0">
                  <a:ln w="0"/>
                  <a:solidFill>
                    <a:schemeClr val="bg1">
                      <a:alpha val="40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  <a:p>
                <a:pPr marL="914400" lvl="1" indent="-457200">
                  <a:buFont typeface="Wingdings" panose="05000000000000000000" pitchFamily="2" charset="2"/>
                  <a:buChar char="q"/>
                </a:pPr>
                <a:r>
                  <a:rPr lang="en-HK" altLang="zh-CN" sz="24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Assume no access pattern protection, queries are </a:t>
                </a:r>
                <a:r>
                  <a:rPr lang="en-HK" altLang="zh-CN" sz="2400" b="1" i="1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uniformly random</a:t>
                </a:r>
              </a:p>
              <a:p>
                <a:pPr marL="914400" lvl="1" indent="-457200">
                  <a:buFont typeface="Wingdings" panose="05000000000000000000" pitchFamily="2" charset="2"/>
                  <a:buChar char="q"/>
                </a:pPr>
                <a:r>
                  <a:rPr lang="en-HK" altLang="zh-CN" sz="24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Some </a:t>
                </a:r>
                <a:r>
                  <a:rPr lang="en-HK" altLang="zh-CN" sz="2400" i="1" dirty="0">
                    <a:ln w="0"/>
                    <a:solidFill>
                      <a:srgbClr val="FF0000">
                        <a:alpha val="40000"/>
                      </a:srgb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lower bounds (impossibilities) </a:t>
                </a:r>
                <a:r>
                  <a:rPr lang="en-HK" altLang="zh-CN" sz="24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on the number of queries to launch an attack</a:t>
                </a:r>
              </a:p>
              <a:p>
                <a:pPr marL="1371600" lvl="2" indent="-457200">
                  <a:buFont typeface="Wingdings" panose="05000000000000000000" pitchFamily="2" charset="2"/>
                  <a:buChar char="q"/>
                </a:pPr>
                <a:r>
                  <a:rPr lang="en-HK" altLang="zh-CN" sz="2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≥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HK" altLang="zh-CN" sz="2000" b="0" i="0" smtClean="0">
                        <a:ln w="0"/>
                        <a:solidFill>
                          <a:srgbClr val="FFC000">
                            <a:alpha val="40000"/>
                          </a:srgbClr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Ω</m:t>
                    </m:r>
                    <m:d>
                      <m:dPr>
                        <m:ctrlPr>
                          <a:rPr lang="en-HK" altLang="zh-CN" sz="2000" b="0" i="1" smtClean="0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HK" altLang="zh-CN" sz="2000" b="0" i="1" smtClean="0">
                                <a:ln w="0"/>
                                <a:solidFill>
                                  <a:srgbClr val="FFC000">
                                    <a:alpha val="40000"/>
                                  </a:srgbClr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</m:ctrlPr>
                          </m:sSupPr>
                          <m:e>
                            <m:r>
                              <a:rPr lang="en-HK" altLang="zh-CN" sz="2000" b="0" i="1" smtClean="0">
                                <a:ln w="0"/>
                                <a:solidFill>
                                  <a:srgbClr val="FFC000">
                                    <a:alpha val="40000"/>
                                  </a:srgbClr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HK" altLang="zh-CN" sz="2000" b="0" i="1" smtClean="0">
                                <a:ln w="0"/>
                                <a:solidFill>
                                  <a:srgbClr val="FFC000">
                                    <a:alpha val="40000"/>
                                  </a:srgbClr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4</m:t>
                            </m:r>
                          </m:sup>
                        </m:sSup>
                      </m:e>
                    </m:d>
                  </m:oMath>
                </a14:m>
                <a:r>
                  <a:rPr lang="en-HK" altLang="zh-CN" sz="2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queries to fully recover a database</a:t>
                </a:r>
                <a:r>
                  <a:rPr lang="en-HK" altLang="zh-CN" sz="2000" baseline="30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[1]</a:t>
                </a:r>
              </a:p>
              <a:p>
                <a:pPr marL="1371600" lvl="2" indent="-457200">
                  <a:buFont typeface="Wingdings" panose="05000000000000000000" pitchFamily="2" charset="2"/>
                  <a:buChar char="q"/>
                </a:pPr>
                <a:r>
                  <a:rPr lang="en-HK" altLang="zh-CN" sz="2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≥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HK" altLang="zh-CN" sz="2000" i="1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a:rPr lang="en-HK" altLang="zh-CN" sz="2000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HK" altLang="zh-CN" sz="2000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2</m:t>
                        </m:r>
                      </m:den>
                    </m:f>
                    <m:r>
                      <a:rPr lang="en-HK" altLang="zh-CN" sz="2000">
                        <a:ln w="0"/>
                        <a:solidFill>
                          <a:srgbClr val="FFC000">
                            <a:alpha val="40000"/>
                          </a:srgbClr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𝑛</m:t>
                    </m:r>
                    <m:r>
                      <a:rPr lang="en-HK" altLang="zh-CN" sz="2000">
                        <a:ln w="0"/>
                        <a:solidFill>
                          <a:srgbClr val="FFC000">
                            <a:alpha val="40000"/>
                          </a:srgbClr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⋅</m:t>
                    </m:r>
                    <m:func>
                      <m:funcPr>
                        <m:ctrlPr>
                          <a:rPr lang="en-HK" altLang="zh-CN" sz="2000" i="1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HK" altLang="zh-CN" sz="2000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log</m:t>
                        </m:r>
                      </m:fName>
                      <m:e>
                        <m:r>
                          <a:rPr lang="en-HK" altLang="zh-CN" sz="2000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𝑛</m:t>
                        </m:r>
                      </m:e>
                    </m:func>
                    <m:r>
                      <a:rPr lang="en-HK" altLang="zh-CN" sz="2000">
                        <a:ln w="0"/>
                        <a:solidFill>
                          <a:srgbClr val="FFC000">
                            <a:alpha val="40000"/>
                          </a:srgbClr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−</m:t>
                    </m:r>
                    <m:r>
                      <a:rPr lang="en-HK" altLang="zh-CN" sz="2000">
                        <a:ln w="0"/>
                        <a:solidFill>
                          <a:srgbClr val="FFC000">
                            <a:alpha val="40000"/>
                          </a:srgbClr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𝑂</m:t>
                    </m:r>
                    <m:d>
                      <m:dPr>
                        <m:ctrlPr>
                          <a:rPr lang="en-HK" altLang="zh-CN" sz="2000" i="1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dPr>
                      <m:e>
                        <m:r>
                          <a:rPr lang="en-HK" altLang="zh-CN" sz="2000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HK" altLang="zh-CN" sz="2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queries in dense databases</a:t>
                </a:r>
                <a:r>
                  <a:rPr lang="en-HK" altLang="zh-CN" sz="2000" baseline="30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[2]</a:t>
                </a:r>
              </a:p>
              <a:p>
                <a:pPr marL="1371600" lvl="2" indent="-457200">
                  <a:buFont typeface="Wingdings" panose="05000000000000000000" pitchFamily="2" charset="2"/>
                  <a:buChar char="q"/>
                </a:pPr>
                <a:r>
                  <a:rPr lang="en-HK" altLang="zh-CN" sz="2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≥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HK" altLang="zh-CN" sz="2000">
                        <a:ln w="0"/>
                        <a:solidFill>
                          <a:srgbClr val="FFC000">
                            <a:alpha val="40000"/>
                          </a:srgbClr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Ω</m:t>
                    </m:r>
                    <m:d>
                      <m:dPr>
                        <m:ctrlPr>
                          <a:rPr lang="en-HK" altLang="zh-CN" sz="2000" i="1">
                            <a:ln w="0"/>
                            <a:solidFill>
                              <a:srgbClr val="FFC000">
                                <a:alpha val="40000"/>
                              </a:srgbClr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HK" altLang="zh-CN" sz="2000" i="1">
                                <a:ln w="0"/>
                                <a:solidFill>
                                  <a:srgbClr val="FFC000">
                                    <a:alpha val="40000"/>
                                  </a:srgbClr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</m:ctrlPr>
                          </m:sSupPr>
                          <m:e>
                            <m:r>
                              <a:rPr lang="en-HK" altLang="zh-CN" sz="2000">
                                <a:ln w="0"/>
                                <a:solidFill>
                                  <a:srgbClr val="FFC000">
                                    <a:alpha val="40000"/>
                                  </a:srgbClr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𝜀</m:t>
                            </m:r>
                          </m:e>
                          <m:sup>
                            <m:r>
                              <a:rPr lang="en-HK" altLang="zh-CN" sz="2000">
                                <a:ln w="0"/>
                                <a:solidFill>
                                  <a:srgbClr val="FFC000">
                                    <a:alpha val="40000"/>
                                  </a:srgbClr>
                                </a:solidFill>
                                <a:latin typeface="Cambria Math" panose="02040503050406030204" pitchFamily="18" charset="0"/>
                                <a:cs typeface="Calibri Light" panose="020F0302020204030204" pitchFamily="34" charset="0"/>
                              </a:rPr>
                              <m:t>−2</m:t>
                            </m:r>
                          </m:sup>
                        </m:sSup>
                      </m:e>
                    </m:d>
                  </m:oMath>
                </a14:m>
                <a:r>
                  <a:rPr lang="en-HK" altLang="zh-CN" sz="2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queries to approximately recover ciphertext by ignoring a small portion of records from both ends, where </a:t>
                </a:r>
                <a14:m>
                  <m:oMath xmlns:m="http://schemas.openxmlformats.org/officeDocument/2006/math">
                    <m:r>
                      <a:rPr lang="en-HK" altLang="zh-CN" sz="2000" i="1">
                        <a:ln w="0"/>
                        <a:solidFill>
                          <a:schemeClr val="bg1">
                            <a:alpha val="40000"/>
                          </a:schemeClr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𝜀</m:t>
                    </m:r>
                  </m:oMath>
                </a14:m>
                <a:r>
                  <a:rPr lang="en-HK" altLang="zh-CN" sz="2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is the error rate</a:t>
                </a:r>
                <a:r>
                  <a:rPr lang="en-HK" altLang="zh-CN" sz="2000" baseline="30000" dirty="0">
                    <a:ln w="0"/>
                    <a:solidFill>
                      <a:schemeClr val="bg1">
                        <a:alpha val="40000"/>
                      </a:schemeClr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[3]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HK" altLang="zh-CN" sz="28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Computational hardness assumptions</a:t>
                </a:r>
              </a:p>
              <a:p>
                <a:pPr marL="914400" lvl="1" indent="-457200">
                  <a:buFont typeface="Wingdings" panose="05000000000000000000" pitchFamily="2" charset="2"/>
                  <a:buChar char="q"/>
                </a:pPr>
                <a:r>
                  <a:rPr lang="en-HK" altLang="zh-CN" sz="24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There are many hardness assumptions we may take advantages of</a:t>
                </a:r>
              </a:p>
              <a:p>
                <a:pPr marL="1371600" lvl="2" indent="-457200">
                  <a:buFont typeface="Wingdings" panose="05000000000000000000" pitchFamily="2" charset="2"/>
                  <a:buChar char="q"/>
                </a:pPr>
                <a:r>
                  <a:rPr lang="en-HK" altLang="zh-CN" sz="2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Planted densest subgraph problem to hide volume pattern</a:t>
                </a:r>
                <a:r>
                  <a:rPr lang="en-HK" altLang="zh-CN" sz="2000" baseline="30000" dirty="0">
                    <a:ln w="0"/>
                    <a:solidFill>
                      <a:schemeClr val="bg1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[4]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9371A4-AE71-7075-DD8F-5D179FBD6A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4869" y="1659600"/>
                <a:ext cx="9942262" cy="4374146"/>
              </a:xfrm>
              <a:prstGeom prst="rect">
                <a:avLst/>
              </a:prstGeom>
              <a:blipFill>
                <a:blip r:embed="rId3"/>
                <a:stretch>
                  <a:fillRect l="-1104" t="-1393" r="-675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4ADE9193-B483-2226-858E-6B01C7C92014}"/>
              </a:ext>
            </a:extLst>
          </p:cNvPr>
          <p:cNvSpPr txBox="1"/>
          <p:nvPr/>
        </p:nvSpPr>
        <p:spPr>
          <a:xfrm>
            <a:off x="1087200" y="601200"/>
            <a:ext cx="10057927" cy="634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Requirements for successful attacks?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82C5B7F-984A-77A9-2C5F-61C2FE7CFA7E}"/>
              </a:ext>
            </a:extLst>
          </p:cNvPr>
          <p:cNvSpPr txBox="1"/>
          <p:nvPr/>
        </p:nvSpPr>
        <p:spPr>
          <a:xfrm>
            <a:off x="0" y="6146408"/>
            <a:ext cx="11906251" cy="707886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[1] G. </a:t>
            </a:r>
            <a:r>
              <a:rPr lang="en-US" sz="1000" dirty="0" err="1">
                <a:solidFill>
                  <a:schemeClr val="bg1"/>
                </a:solidFill>
              </a:rPr>
              <a:t>Kellaris</a:t>
            </a:r>
            <a:r>
              <a:rPr lang="en-US" sz="1000" dirty="0">
                <a:solidFill>
                  <a:schemeClr val="bg1"/>
                </a:solidFill>
              </a:rPr>
              <a:t>, G. </a:t>
            </a:r>
            <a:r>
              <a:rPr lang="en-US" sz="1000" dirty="0" err="1">
                <a:solidFill>
                  <a:schemeClr val="bg1"/>
                </a:solidFill>
              </a:rPr>
              <a:t>Kollios</a:t>
            </a:r>
            <a:r>
              <a:rPr lang="en-US" sz="1000" dirty="0">
                <a:solidFill>
                  <a:schemeClr val="bg1"/>
                </a:solidFill>
              </a:rPr>
              <a:t>, K. Nissim, and A. O’Neill, “Generic attacks on secure outsourced databases,” in CCS, 2016</a:t>
            </a:r>
          </a:p>
          <a:p>
            <a:r>
              <a:rPr lang="en-US" sz="1000" dirty="0">
                <a:solidFill>
                  <a:schemeClr val="bg1"/>
                </a:solidFill>
              </a:rPr>
              <a:t>[2] M.-S. </a:t>
            </a:r>
            <a:r>
              <a:rPr lang="en-US" sz="1000" dirty="0" err="1">
                <a:solidFill>
                  <a:schemeClr val="bg1"/>
                </a:solidFill>
              </a:rPr>
              <a:t>Lacharite</a:t>
            </a:r>
            <a:r>
              <a:rPr lang="en-US" sz="1000" dirty="0">
                <a:solidFill>
                  <a:schemeClr val="bg1"/>
                </a:solidFill>
              </a:rPr>
              <a:t>, B. </a:t>
            </a:r>
            <a:r>
              <a:rPr lang="en-US" sz="1000" dirty="0" err="1">
                <a:solidFill>
                  <a:schemeClr val="bg1"/>
                </a:solidFill>
              </a:rPr>
              <a:t>Minaud</a:t>
            </a:r>
            <a:r>
              <a:rPr lang="en-US" sz="1000" dirty="0">
                <a:solidFill>
                  <a:schemeClr val="bg1"/>
                </a:solidFill>
              </a:rPr>
              <a:t>, and K. G. Paterson, “Improved reconstruction attacks on encrypted data using range query leakage,” in 2018 IEEE S&amp;P, May 2018, pp. 297–314.</a:t>
            </a:r>
          </a:p>
          <a:p>
            <a:r>
              <a:rPr lang="en-US" sz="1000" dirty="0">
                <a:solidFill>
                  <a:schemeClr val="bg1"/>
                </a:solidFill>
              </a:rPr>
              <a:t>[3] P. Grubbs, M. </a:t>
            </a:r>
            <a:r>
              <a:rPr lang="en-US" sz="1000" dirty="0" err="1">
                <a:solidFill>
                  <a:schemeClr val="bg1"/>
                </a:solidFill>
              </a:rPr>
              <a:t>Lacharité</a:t>
            </a:r>
            <a:r>
              <a:rPr lang="en-US" sz="1000" dirty="0">
                <a:solidFill>
                  <a:schemeClr val="bg1"/>
                </a:solidFill>
              </a:rPr>
              <a:t>, B. </a:t>
            </a:r>
            <a:r>
              <a:rPr lang="en-US" sz="1000" dirty="0" err="1">
                <a:solidFill>
                  <a:schemeClr val="bg1"/>
                </a:solidFill>
              </a:rPr>
              <a:t>Minaud</a:t>
            </a:r>
            <a:r>
              <a:rPr lang="en-US" sz="1000" dirty="0">
                <a:solidFill>
                  <a:schemeClr val="bg1"/>
                </a:solidFill>
              </a:rPr>
              <a:t> and K. G. Paterson, "Learning to Reconstruct: Statistical Learning Theory and Encrypted Database Attacks," 2019 IEEE S&amp;P, 2019, pp. 1067-1083</a:t>
            </a:r>
          </a:p>
          <a:p>
            <a:r>
              <a:rPr lang="en-US" sz="1000" dirty="0">
                <a:solidFill>
                  <a:schemeClr val="bg1"/>
                </a:solidFill>
              </a:rPr>
              <a:t>[4] </a:t>
            </a:r>
            <a:r>
              <a:rPr lang="en-US" sz="1000" dirty="0" err="1">
                <a:solidFill>
                  <a:schemeClr val="bg1"/>
                </a:solidFill>
              </a:rPr>
              <a:t>Seny</a:t>
            </a:r>
            <a:r>
              <a:rPr lang="en-US" sz="1000" dirty="0">
                <a:solidFill>
                  <a:schemeClr val="bg1"/>
                </a:solidFill>
              </a:rPr>
              <a:t> Kamara and Tarik </a:t>
            </a:r>
            <a:r>
              <a:rPr lang="en-US" sz="1000" dirty="0" err="1">
                <a:solidFill>
                  <a:schemeClr val="bg1"/>
                </a:solidFill>
              </a:rPr>
              <a:t>Moataz</a:t>
            </a:r>
            <a:r>
              <a:rPr lang="en-US" sz="1000" dirty="0">
                <a:solidFill>
                  <a:schemeClr val="bg1"/>
                </a:solidFill>
              </a:rPr>
              <a:t>. Computationally volume-hiding structured encryption. </a:t>
            </a:r>
            <a:r>
              <a:rPr lang="en-US" sz="1000" dirty="0" err="1">
                <a:solidFill>
                  <a:schemeClr val="bg1"/>
                </a:solidFill>
              </a:rPr>
              <a:t>EuroCrypt</a:t>
            </a:r>
            <a:r>
              <a:rPr lang="en-US" sz="1000" dirty="0">
                <a:solidFill>
                  <a:schemeClr val="bg1"/>
                </a:solidFill>
              </a:rPr>
              <a:t> 2019.</a:t>
            </a:r>
            <a:endParaRPr lang="en-HK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77122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71</a:t>
            </a:fld>
            <a:endParaRPr lang="en-US" dirty="0"/>
          </a:p>
        </p:txBody>
      </p:sp>
      <p:sp>
        <p:nvSpPr>
          <p:cNvPr id="158" name="矩形 157">
            <a:extLst>
              <a:ext uri="{FF2B5EF4-FFF2-40B4-BE49-F238E27FC236}">
                <a16:creationId xmlns:a16="http://schemas.microsoft.com/office/drawing/2014/main" id="{BAB64FAD-5C8D-613A-8FA3-D850DB680436}"/>
              </a:ext>
            </a:extLst>
          </p:cNvPr>
          <p:cNvSpPr/>
          <p:nvPr/>
        </p:nvSpPr>
        <p:spPr>
          <a:xfrm>
            <a:off x="0" y="0"/>
            <a:ext cx="12192000" cy="943713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7E4102C8-E937-7466-5D9E-989CB6F591FE}"/>
              </a:ext>
            </a:extLst>
          </p:cNvPr>
          <p:cNvSpPr txBox="1"/>
          <p:nvPr/>
        </p:nvSpPr>
        <p:spPr>
          <a:xfrm>
            <a:off x="1067036" y="143264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The Evolution of EDBs</a:t>
            </a:r>
            <a:endParaRPr lang="en-HK" sz="40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D6BAE25-C22D-9482-A997-70F7897BDC68}"/>
              </a:ext>
            </a:extLst>
          </p:cNvPr>
          <p:cNvCxnSpPr/>
          <p:nvPr/>
        </p:nvCxnSpPr>
        <p:spPr>
          <a:xfrm>
            <a:off x="0" y="1026366"/>
            <a:ext cx="12192000" cy="0"/>
          </a:xfrm>
          <a:prstGeom prst="line">
            <a:avLst/>
          </a:prstGeom>
          <a:ln w="66675">
            <a:solidFill>
              <a:schemeClr val="accent6">
                <a:lumMod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3E8CD110-09D3-0953-BBFC-69A5BF0A10CA}"/>
              </a:ext>
            </a:extLst>
          </p:cNvPr>
          <p:cNvSpPr txBox="1"/>
          <p:nvPr/>
        </p:nvSpPr>
        <p:spPr>
          <a:xfrm>
            <a:off x="831631" y="3839477"/>
            <a:ext cx="42162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Numerous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devastating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attacks exploiting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access pattern 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leakage </a:t>
            </a:r>
            <a:r>
              <a:rPr lang="en-HK" sz="16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(plus other leakage)</a:t>
            </a:r>
            <a:endParaRPr lang="en-HK" sz="2400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E7731DB-6110-9DC8-B432-723E34D33582}"/>
              </a:ext>
            </a:extLst>
          </p:cNvPr>
          <p:cNvSpPr txBox="1"/>
          <p:nvPr/>
        </p:nvSpPr>
        <p:spPr>
          <a:xfrm>
            <a:off x="4711960" y="5690871"/>
            <a:ext cx="2908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Theoretically and empirically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unscalable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0F47400-5960-FD43-3959-AAD3C95ED5ED}"/>
              </a:ext>
            </a:extLst>
          </p:cNvPr>
          <p:cNvSpPr txBox="1"/>
          <p:nvPr/>
        </p:nvSpPr>
        <p:spPr>
          <a:xfrm>
            <a:off x="4974216" y="4742759"/>
            <a:ext cx="2505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Limitations on adversary capabilities</a:t>
            </a:r>
            <a:endParaRPr lang="en-HK" sz="2000" i="1" dirty="0">
              <a:solidFill>
                <a:srgbClr val="FF0000">
                  <a:alpha val="40000"/>
                </a:srgb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9" name="连接符: 曲线 28">
            <a:extLst>
              <a:ext uri="{FF2B5EF4-FFF2-40B4-BE49-F238E27FC236}">
                <a16:creationId xmlns:a16="http://schemas.microsoft.com/office/drawing/2014/main" id="{B3FF58A7-9DF9-F712-FEA1-B3297F323F65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4124131" y="5548264"/>
            <a:ext cx="587829" cy="558106"/>
          </a:xfrm>
          <a:prstGeom prst="curvedConnector3">
            <a:avLst>
              <a:gd name="adj1" fmla="val 45238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连接符: 曲线 29">
            <a:extLst>
              <a:ext uri="{FF2B5EF4-FFF2-40B4-BE49-F238E27FC236}">
                <a16:creationId xmlns:a16="http://schemas.microsoft.com/office/drawing/2014/main" id="{8CC2C0AA-E01E-A612-5C87-D87FE89B9950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2939745" y="4916694"/>
            <a:ext cx="2034471" cy="180008"/>
          </a:xfrm>
          <a:prstGeom prst="curvedConnector3">
            <a:avLst>
              <a:gd name="adj1" fmla="val 50000"/>
            </a:avLst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6B96E44B-D8B2-79BF-8A75-A265070AB937}"/>
              </a:ext>
            </a:extLst>
          </p:cNvPr>
          <p:cNvSpPr txBox="1"/>
          <p:nvPr/>
        </p:nvSpPr>
        <p:spPr>
          <a:xfrm>
            <a:off x="7444833" y="5195052"/>
            <a:ext cx="4254130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Recent attempts to </a:t>
            </a:r>
            <a:r>
              <a:rPr lang="en-US" i="1" dirty="0">
                <a:solidFill>
                  <a:srgbClr val="FF0000"/>
                </a:solidFill>
              </a:rPr>
              <a:t>balance</a:t>
            </a:r>
            <a:r>
              <a:rPr lang="en-US" dirty="0"/>
              <a:t> security and performance</a:t>
            </a:r>
            <a:endParaRPr lang="en-HK" dirty="0"/>
          </a:p>
        </p:txBody>
      </p:sp>
      <p:cxnSp>
        <p:nvCxnSpPr>
          <p:cNvPr id="32" name="连接符: 曲线 31">
            <a:extLst>
              <a:ext uri="{FF2B5EF4-FFF2-40B4-BE49-F238E27FC236}">
                <a16:creationId xmlns:a16="http://schemas.microsoft.com/office/drawing/2014/main" id="{7EDB0130-B429-AA8A-2D86-4D5519FD9A41}"/>
              </a:ext>
            </a:extLst>
          </p:cNvPr>
          <p:cNvCxnSpPr>
            <a:cxnSpLocks/>
            <a:stCxn id="27" idx="0"/>
            <a:endCxn id="31" idx="1"/>
          </p:cNvCxnSpPr>
          <p:nvPr/>
        </p:nvCxnSpPr>
        <p:spPr>
          <a:xfrm rot="5400000" flipH="1" flipV="1">
            <a:off x="6783279" y="5029317"/>
            <a:ext cx="44257" cy="1278852"/>
          </a:xfrm>
          <a:prstGeom prst="curvedConnector2">
            <a:avLst/>
          </a:prstGeom>
          <a:ln w="38100">
            <a:gradFill>
              <a:gsLst>
                <a:gs pos="0">
                  <a:schemeClr val="bg1">
                    <a:alpha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连接符: 曲线 32">
            <a:extLst>
              <a:ext uri="{FF2B5EF4-FFF2-40B4-BE49-F238E27FC236}">
                <a16:creationId xmlns:a16="http://schemas.microsoft.com/office/drawing/2014/main" id="{4136990F-7B1C-39FD-AD63-559677429DB4}"/>
              </a:ext>
            </a:extLst>
          </p:cNvPr>
          <p:cNvCxnSpPr>
            <a:cxnSpLocks/>
            <a:stCxn id="28" idx="2"/>
            <a:endCxn id="31" idx="1"/>
          </p:cNvCxnSpPr>
          <p:nvPr/>
        </p:nvCxnSpPr>
        <p:spPr>
          <a:xfrm rot="16200000" flipH="1">
            <a:off x="6737997" y="4939777"/>
            <a:ext cx="195969" cy="1217704"/>
          </a:xfrm>
          <a:prstGeom prst="curvedConnector2">
            <a:avLst/>
          </a:prstGeom>
          <a:ln w="19050">
            <a:gradFill>
              <a:gsLst>
                <a:gs pos="0">
                  <a:schemeClr val="bg1">
                    <a:alpha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B5A39288-B4EF-AC50-E3BA-4392F0309097}"/>
              </a:ext>
            </a:extLst>
          </p:cNvPr>
          <p:cNvSpPr txBox="1"/>
          <p:nvPr/>
        </p:nvSpPr>
        <p:spPr>
          <a:xfrm>
            <a:off x="329531" y="1260317"/>
            <a:ext cx="3025677" cy="6463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Crypto primitives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24371327-8954-34A0-00E5-82D60B28BC95}"/>
              </a:ext>
            </a:extLst>
          </p:cNvPr>
          <p:cNvSpPr txBox="1"/>
          <p:nvPr/>
        </p:nvSpPr>
        <p:spPr>
          <a:xfrm>
            <a:off x="1435919" y="2517543"/>
            <a:ext cx="3364970" cy="64633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Trusted Hardware</a:t>
            </a: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06BCDBB-9AC9-54AA-A45F-1AE9534DB828}"/>
              </a:ext>
            </a:extLst>
          </p:cNvPr>
          <p:cNvGrpSpPr/>
          <p:nvPr/>
        </p:nvGrpSpPr>
        <p:grpSpPr>
          <a:xfrm>
            <a:off x="3355208" y="1191069"/>
            <a:ext cx="3916792" cy="392414"/>
            <a:chOff x="3355208" y="705879"/>
            <a:chExt cx="3916792" cy="392414"/>
          </a:xfrm>
        </p:grpSpPr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4C268813-04DF-662F-88C9-D92BE252EEC1}"/>
                </a:ext>
              </a:extLst>
            </p:cNvPr>
            <p:cNvCxnSpPr>
              <a:cxnSpLocks/>
              <a:stCxn id="57" idx="3"/>
            </p:cNvCxnSpPr>
            <p:nvPr/>
          </p:nvCxnSpPr>
          <p:spPr>
            <a:xfrm>
              <a:off x="3355208" y="1098293"/>
              <a:ext cx="3916792" cy="0"/>
            </a:xfrm>
            <a:prstGeom prst="straightConnector1">
              <a:avLst/>
            </a:prstGeom>
            <a:ln w="38100">
              <a:solidFill>
                <a:schemeClr val="bg1">
                  <a:alpha val="40000"/>
                </a:schemeClr>
              </a:solidFill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4A0F26D2-3AE1-268B-75AB-69B8B1EB8CC1}"/>
                </a:ext>
              </a:extLst>
            </p:cNvPr>
            <p:cNvSpPr txBox="1"/>
            <p:nvPr/>
          </p:nvSpPr>
          <p:spPr>
            <a:xfrm>
              <a:off x="3429613" y="705879"/>
              <a:ext cx="3170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HK" dirty="0">
                  <a:solidFill>
                    <a:schemeClr val="bg1">
                      <a:alpha val="40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Mathematical foundations</a:t>
              </a:r>
            </a:p>
          </p:txBody>
        </p:sp>
      </p:grpSp>
      <p:cxnSp>
        <p:nvCxnSpPr>
          <p:cNvPr id="63" name="连接符: 曲线 62">
            <a:extLst>
              <a:ext uri="{FF2B5EF4-FFF2-40B4-BE49-F238E27FC236}">
                <a16:creationId xmlns:a16="http://schemas.microsoft.com/office/drawing/2014/main" id="{6BBFAF7D-B9AB-F117-1534-3406BD58BBA1}"/>
              </a:ext>
            </a:extLst>
          </p:cNvPr>
          <p:cNvCxnSpPr>
            <a:cxnSpLocks/>
            <a:stCxn id="58" idx="3"/>
          </p:cNvCxnSpPr>
          <p:nvPr/>
        </p:nvCxnSpPr>
        <p:spPr>
          <a:xfrm flipV="1">
            <a:off x="4800889" y="1583483"/>
            <a:ext cx="2471111" cy="1257226"/>
          </a:xfrm>
          <a:prstGeom prst="curvedConnector3">
            <a:avLst/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8" name="文本框 77">
            <a:extLst>
              <a:ext uri="{FF2B5EF4-FFF2-40B4-BE49-F238E27FC236}">
                <a16:creationId xmlns:a16="http://schemas.microsoft.com/office/drawing/2014/main" id="{5DE33376-D1D5-0B5F-8ED8-FAB102A9BC54}"/>
              </a:ext>
            </a:extLst>
          </p:cNvPr>
          <p:cNvSpPr txBox="1"/>
          <p:nvPr/>
        </p:nvSpPr>
        <p:spPr>
          <a:xfrm>
            <a:off x="4458971" y="3000043"/>
            <a:ext cx="214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dirty="0"/>
              <a:t>Better performance and functionalities 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9B935B82-1742-F1D5-E8F8-337878CC051D}"/>
              </a:ext>
            </a:extLst>
          </p:cNvPr>
          <p:cNvSpPr txBox="1"/>
          <p:nvPr/>
        </p:nvSpPr>
        <p:spPr>
          <a:xfrm>
            <a:off x="4613383" y="1932851"/>
            <a:ext cx="148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Non-intrusive</a:t>
            </a:r>
            <a:endParaRPr lang="en-HK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51AAD20D-D332-5DBD-7CF2-BE2F3B6D7DB8}"/>
              </a:ext>
            </a:extLst>
          </p:cNvPr>
          <p:cNvSpPr txBox="1"/>
          <p:nvPr/>
        </p:nvSpPr>
        <p:spPr>
          <a:xfrm>
            <a:off x="976774" y="5096702"/>
            <a:ext cx="3147357" cy="10096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85000"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Full protections against persistent adversaries</a:t>
            </a:r>
            <a:endParaRPr lang="en-HK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81" name="连接符: 曲线 80">
            <a:extLst>
              <a:ext uri="{FF2B5EF4-FFF2-40B4-BE49-F238E27FC236}">
                <a16:creationId xmlns:a16="http://schemas.microsoft.com/office/drawing/2014/main" id="{3EFF5A11-1F92-8368-B46A-3A8D5594913C}"/>
              </a:ext>
            </a:extLst>
          </p:cNvPr>
          <p:cNvCxnSpPr>
            <a:cxnSpLocks/>
            <a:endCxn id="80" idx="1"/>
          </p:cNvCxnSpPr>
          <p:nvPr/>
        </p:nvCxnSpPr>
        <p:spPr>
          <a:xfrm rot="10800000" flipH="1" flipV="1">
            <a:off x="831630" y="4378086"/>
            <a:ext cx="145143" cy="1223450"/>
          </a:xfrm>
          <a:prstGeom prst="curvedConnector3">
            <a:avLst>
              <a:gd name="adj1" fmla="val -350357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97834ECD-DF06-3311-D8DF-58ADC0437A36}"/>
              </a:ext>
            </a:extLst>
          </p:cNvPr>
          <p:cNvSpPr txBox="1"/>
          <p:nvPr/>
        </p:nvSpPr>
        <p:spPr>
          <a:xfrm>
            <a:off x="7247199" y="3703345"/>
            <a:ext cx="3428248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Protections against snapshot adversaries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CE6BE9D1-A929-7421-9CA5-CA82E002BBDF}"/>
              </a:ext>
            </a:extLst>
          </p:cNvPr>
          <p:cNvSpPr txBox="1"/>
          <p:nvPr/>
        </p:nvSpPr>
        <p:spPr>
          <a:xfrm>
            <a:off x="8229869" y="2389328"/>
            <a:ext cx="3943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 exhibit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extremely high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risks against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snapshot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adv</a:t>
            </a:r>
          </a:p>
        </p:txBody>
      </p:sp>
      <p:cxnSp>
        <p:nvCxnSpPr>
          <p:cNvPr id="84" name="连接符: 曲线 83">
            <a:extLst>
              <a:ext uri="{FF2B5EF4-FFF2-40B4-BE49-F238E27FC236}">
                <a16:creationId xmlns:a16="http://schemas.microsoft.com/office/drawing/2014/main" id="{C9E1F40C-C153-D6D9-55B0-75407AB43C8A}"/>
              </a:ext>
            </a:extLst>
          </p:cNvPr>
          <p:cNvCxnSpPr>
            <a:cxnSpLocks/>
            <a:endCxn id="83" idx="0"/>
          </p:cNvCxnSpPr>
          <p:nvPr/>
        </p:nvCxnSpPr>
        <p:spPr>
          <a:xfrm rot="16200000" flipH="1">
            <a:off x="9382278" y="1569966"/>
            <a:ext cx="354284" cy="1284440"/>
          </a:xfrm>
          <a:prstGeom prst="curvedConnector3">
            <a:avLst>
              <a:gd name="adj1" fmla="val 13129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连接符: 曲线 84">
            <a:extLst>
              <a:ext uri="{FF2B5EF4-FFF2-40B4-BE49-F238E27FC236}">
                <a16:creationId xmlns:a16="http://schemas.microsoft.com/office/drawing/2014/main" id="{AE1A8A52-383A-CBF9-69F9-75E325D8642C}"/>
              </a:ext>
            </a:extLst>
          </p:cNvPr>
          <p:cNvCxnSpPr>
            <a:cxnSpLocks/>
            <a:stCxn id="83" idx="2"/>
            <a:endCxn id="82" idx="0"/>
          </p:cNvCxnSpPr>
          <p:nvPr/>
        </p:nvCxnSpPr>
        <p:spPr>
          <a:xfrm rot="5400000">
            <a:off x="9339972" y="2841677"/>
            <a:ext cx="483020" cy="1240317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连接符: 曲线 85">
            <a:extLst>
              <a:ext uri="{FF2B5EF4-FFF2-40B4-BE49-F238E27FC236}">
                <a16:creationId xmlns:a16="http://schemas.microsoft.com/office/drawing/2014/main" id="{26209B52-991F-1D52-7371-082F244C0EB3}"/>
              </a:ext>
            </a:extLst>
          </p:cNvPr>
          <p:cNvCxnSpPr>
            <a:cxnSpLocks/>
            <a:stCxn id="82" idx="1"/>
          </p:cNvCxnSpPr>
          <p:nvPr/>
        </p:nvCxnSpPr>
        <p:spPr>
          <a:xfrm rot="10800000" flipV="1">
            <a:off x="5047861" y="4154906"/>
            <a:ext cx="2199338" cy="223179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7" name="文本框 86">
            <a:extLst>
              <a:ext uri="{FF2B5EF4-FFF2-40B4-BE49-F238E27FC236}">
                <a16:creationId xmlns:a16="http://schemas.microsoft.com/office/drawing/2014/main" id="{51DB5646-732D-A7CF-0C31-669AB1A6C6FF}"/>
              </a:ext>
            </a:extLst>
          </p:cNvPr>
          <p:cNvSpPr txBox="1"/>
          <p:nvPr/>
        </p:nvSpPr>
        <p:spPr>
          <a:xfrm>
            <a:off x="7273282" y="1131922"/>
            <a:ext cx="2673151" cy="90312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Designs offering basic protections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cxnSp>
        <p:nvCxnSpPr>
          <p:cNvPr id="88" name="连接符: 曲线 87">
            <a:extLst>
              <a:ext uri="{FF2B5EF4-FFF2-40B4-BE49-F238E27FC236}">
                <a16:creationId xmlns:a16="http://schemas.microsoft.com/office/drawing/2014/main" id="{A04CAF6E-7723-AD2D-C9F7-F224C03B723D}"/>
              </a:ext>
            </a:extLst>
          </p:cNvPr>
          <p:cNvCxnSpPr>
            <a:cxnSpLocks/>
          </p:cNvCxnSpPr>
          <p:nvPr/>
        </p:nvCxnSpPr>
        <p:spPr>
          <a:xfrm>
            <a:off x="4800889" y="2840709"/>
            <a:ext cx="4160434" cy="862636"/>
          </a:xfrm>
          <a:prstGeom prst="curvedConnector2">
            <a:avLst/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720CC1F-31ED-FA87-8572-A1A7A288828A}"/>
              </a:ext>
            </a:extLst>
          </p:cNvPr>
          <p:cNvSpPr txBox="1"/>
          <p:nvPr/>
        </p:nvSpPr>
        <p:spPr>
          <a:xfrm>
            <a:off x="7523278" y="1032553"/>
            <a:ext cx="2423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PRZB11-CryptDB, </a:t>
            </a:r>
            <a:r>
              <a:rPr lang="en-HK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VGG19-StealthDB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BDC9D94-BAF4-8AA9-4973-7EEAF2BA2225}"/>
              </a:ext>
            </a:extLst>
          </p:cNvPr>
          <p:cNvSpPr txBox="1"/>
          <p:nvPr/>
        </p:nvSpPr>
        <p:spPr>
          <a:xfrm>
            <a:off x="9815804" y="2268284"/>
            <a:ext cx="224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IKK12, NKW15, KKNO16</a:t>
            </a:r>
            <a:endParaRPr lang="en-HK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D69E463-E9F4-C7B0-6DFB-2B4A3141F188}"/>
              </a:ext>
            </a:extLst>
          </p:cNvPr>
          <p:cNvSpPr txBox="1"/>
          <p:nvPr/>
        </p:nvSpPr>
        <p:spPr>
          <a:xfrm>
            <a:off x="7408506" y="4464386"/>
            <a:ext cx="3266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 PVC</a:t>
            </a:r>
            <a:r>
              <a:rPr lang="en-HK" altLang="zh-CN" baseline="30000" dirty="0"/>
              <a:t>+</a:t>
            </a:r>
            <a:r>
              <a:rPr lang="en-HK" altLang="zh-CN" dirty="0"/>
              <a:t>18</a:t>
            </a:r>
            <a:r>
              <a:rPr lang="en-US" altLang="zh-CN" dirty="0"/>
              <a:t>-EnclaveDB, </a:t>
            </a:r>
            <a:r>
              <a:rPr lang="en-HK" altLang="zh-CN" dirty="0"/>
              <a:t>PBP19-Arx, AAS+20-AzureAE</a:t>
            </a:r>
            <a:endParaRPr lang="en-HK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C588F6E-3F58-DB76-E5B4-6151A2BE8979}"/>
              </a:ext>
            </a:extLst>
          </p:cNvPr>
          <p:cNvSpPr txBox="1"/>
          <p:nvPr/>
        </p:nvSpPr>
        <p:spPr>
          <a:xfrm>
            <a:off x="1775212" y="3724179"/>
            <a:ext cx="30256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(G)LMP18, GJW19, BKM20, KPT20, OK21</a:t>
            </a:r>
            <a:endParaRPr lang="en-HK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5B13522-7390-56F8-F8CE-D4F13BE227DF}"/>
              </a:ext>
            </a:extLst>
          </p:cNvPr>
          <p:cNvSpPr txBox="1"/>
          <p:nvPr/>
        </p:nvSpPr>
        <p:spPr>
          <a:xfrm>
            <a:off x="831629" y="5863146"/>
            <a:ext cx="3025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ZDB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17-Opaque, MPC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19-Oblix </a:t>
            </a:r>
          </a:p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HOJY19-POSUP, EZ19-ObliDB</a:t>
            </a:r>
            <a:endParaRPr lang="en-HK" sz="1200" dirty="0">
              <a:solidFill>
                <a:schemeClr val="accent5">
                  <a:lumMod val="20000"/>
                  <a:lumOff val="80000"/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8E25B08-0390-4EA2-1FFA-C2899CDF965E}"/>
              </a:ext>
            </a:extLst>
          </p:cNvPr>
          <p:cNvSpPr txBox="1"/>
          <p:nvPr/>
        </p:nvSpPr>
        <p:spPr>
          <a:xfrm>
            <a:off x="5757825" y="4615150"/>
            <a:ext cx="1556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KKNO16, GLMP18</a:t>
            </a:r>
            <a:endParaRPr lang="en-HK" sz="1200" dirty="0">
              <a:solidFill>
                <a:schemeClr val="accent5">
                  <a:lumMod val="20000"/>
                  <a:lumOff val="80000"/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9F5D621-C753-5A8A-1FBB-F7C46DDB8307}"/>
              </a:ext>
            </a:extLst>
          </p:cNvPr>
          <p:cNvSpPr txBox="1"/>
          <p:nvPr/>
        </p:nvSpPr>
        <p:spPr>
          <a:xfrm>
            <a:off x="4800889" y="6419432"/>
            <a:ext cx="1590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GO96, EZ19-ObliDB</a:t>
            </a:r>
            <a:endParaRPr lang="en-HK" sz="1200" dirty="0">
              <a:solidFill>
                <a:schemeClr val="accent5">
                  <a:lumMod val="20000"/>
                  <a:lumOff val="80000"/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B628710-5946-000A-1A3D-AC7EC50D634E}"/>
              </a:ext>
            </a:extLst>
          </p:cNvPr>
          <p:cNvSpPr txBox="1"/>
          <p:nvPr/>
        </p:nvSpPr>
        <p:spPr>
          <a:xfrm>
            <a:off x="7854762" y="5967869"/>
            <a:ext cx="1590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GKL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20-Pancake</a:t>
            </a:r>
          </a:p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XDZ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21, SOPK21^</a:t>
            </a:r>
          </a:p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SWLL21-Enclage</a:t>
            </a:r>
          </a:p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VBKA22-Shortstack</a:t>
            </a:r>
          </a:p>
        </p:txBody>
      </p:sp>
    </p:spTree>
    <p:extLst>
      <p:ext uri="{BB962C8B-B14F-4D97-AF65-F5344CB8AC3E}">
        <p14:creationId xmlns:p14="http://schemas.microsoft.com/office/powerpoint/2010/main" val="28161526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97203" y="267497"/>
            <a:ext cx="9930568" cy="998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Recent attempts to </a:t>
            </a:r>
          </a:p>
          <a:p>
            <a:pPr algn="ctr"/>
            <a:r>
              <a:rPr lang="en-US" sz="3600" dirty="0">
                <a:solidFill>
                  <a:srgbClr val="FF0000"/>
                </a:solidFill>
              </a:rPr>
              <a:t>balance</a:t>
            </a:r>
            <a:r>
              <a:rPr lang="en-US" sz="3600" dirty="0">
                <a:solidFill>
                  <a:schemeClr val="bg1"/>
                </a:solidFill>
              </a:rPr>
              <a:t> security and performance</a:t>
            </a:r>
            <a:endParaRPr lang="en-HK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72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9371A4-AE71-7075-DD8F-5D179FBD6A7C}"/>
              </a:ext>
            </a:extLst>
          </p:cNvPr>
          <p:cNvSpPr txBox="1"/>
          <p:nvPr/>
        </p:nvSpPr>
        <p:spPr>
          <a:xfrm>
            <a:off x="1126800" y="1659600"/>
            <a:ext cx="994226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HK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Smooth the access frequency of items</a:t>
            </a:r>
            <a:r>
              <a:rPr lang="en-HK" altLang="zh-CN" sz="28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 previous CryptDB example, an adversary can distinguish ciphertexts since they have </a:t>
            </a:r>
            <a:r>
              <a:rPr lang="en-US" altLang="zh-CN" sz="2000" i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distinct access frequency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Hide such distinguishing features at a reasonable cost of 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keeping states in the client proxy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Extra storage and communication resources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570453A-0D8A-6BC9-D81A-9FB23449B4A5}"/>
              </a:ext>
            </a:extLst>
          </p:cNvPr>
          <p:cNvSpPr txBox="1"/>
          <p:nvPr/>
        </p:nvSpPr>
        <p:spPr>
          <a:xfrm>
            <a:off x="0" y="6611779"/>
            <a:ext cx="11016077" cy="246221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 </a:t>
            </a:r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Grubbs, P. et al. Pancake: Frequency Smoothing for encrypted data stores. USENIX Security 2020.</a:t>
            </a:r>
            <a:endParaRPr lang="en-US" sz="10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12481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97203" y="267497"/>
            <a:ext cx="9930568" cy="998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Recent attempts to </a:t>
            </a:r>
          </a:p>
          <a:p>
            <a:pPr algn="ctr"/>
            <a:r>
              <a:rPr lang="en-US" sz="3600" dirty="0">
                <a:solidFill>
                  <a:srgbClr val="FF0000"/>
                </a:solidFill>
              </a:rPr>
              <a:t>balance</a:t>
            </a:r>
            <a:r>
              <a:rPr lang="en-US" sz="3600" dirty="0">
                <a:solidFill>
                  <a:schemeClr val="bg1"/>
                </a:solidFill>
              </a:rPr>
              <a:t> security and performance</a:t>
            </a:r>
            <a:endParaRPr lang="en-HK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73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9371A4-AE71-7075-DD8F-5D179FBD6A7C}"/>
              </a:ext>
            </a:extLst>
          </p:cNvPr>
          <p:cNvSpPr txBox="1"/>
          <p:nvPr/>
        </p:nvSpPr>
        <p:spPr>
          <a:xfrm>
            <a:off x="1126800" y="1659600"/>
            <a:ext cx="9942262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HK" altLang="zh-CN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Smooth the access frequency of items</a:t>
            </a:r>
            <a:r>
              <a:rPr lang="en-HK" altLang="zh-CN" sz="2800" baseline="300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 previous CryptDB example, an adversary can distinguish ciphertexts since they have </a:t>
            </a:r>
            <a:r>
              <a:rPr lang="en-US" altLang="zh-CN" sz="20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distinct access frequency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Hide such distinguishing features at a reasonable cost of 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keeping states in the client proxy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Extra storage and communication resources</a:t>
            </a:r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Node-level access policy</a:t>
            </a:r>
            <a:r>
              <a:rPr lang="en-US" sz="28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Guarantee obliviousness under a small granularity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Lack mathematical analysis between the oblivious granularity and the security level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570453A-0D8A-6BC9-D81A-9FB23449B4A5}"/>
              </a:ext>
            </a:extLst>
          </p:cNvPr>
          <p:cNvSpPr txBox="1"/>
          <p:nvPr/>
        </p:nvSpPr>
        <p:spPr>
          <a:xfrm>
            <a:off x="11694" y="6457890"/>
            <a:ext cx="11016077" cy="40011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 </a:t>
            </a:r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Grubbs, P. et al. Pancake: Frequency Smoothing for encrypted data stores. USENIX Security 2020.</a:t>
            </a:r>
          </a:p>
          <a:p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 </a:t>
            </a:r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Yuanyuan Sun, Sheng Wang, </a:t>
            </a:r>
            <a:r>
              <a:rPr lang="en-US" sz="10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Huorong</a:t>
            </a:r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Li, and </a:t>
            </a:r>
            <a:r>
              <a:rPr lang="en-US" sz="10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Feifei</a:t>
            </a:r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Li. 2021. Building enclave-native storage engines for practical encrypted databases. Proc. VLDB Endow. 14, 6 (February 2021), 1019–1032.</a:t>
            </a:r>
          </a:p>
        </p:txBody>
      </p:sp>
    </p:spTree>
    <p:extLst>
      <p:ext uri="{BB962C8B-B14F-4D97-AF65-F5344CB8AC3E}">
        <p14:creationId xmlns:p14="http://schemas.microsoft.com/office/powerpoint/2010/main" val="155280225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97203" y="267497"/>
            <a:ext cx="9930568" cy="998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Recent attempts to </a:t>
            </a:r>
          </a:p>
          <a:p>
            <a:pPr algn="ctr"/>
            <a:r>
              <a:rPr lang="en-US" sz="3600" dirty="0">
                <a:solidFill>
                  <a:srgbClr val="FF0000"/>
                </a:solidFill>
              </a:rPr>
              <a:t>balance</a:t>
            </a:r>
            <a:r>
              <a:rPr lang="en-US" sz="3600" dirty="0">
                <a:solidFill>
                  <a:schemeClr val="bg1"/>
                </a:solidFill>
              </a:rPr>
              <a:t> security and performance</a:t>
            </a:r>
            <a:endParaRPr lang="en-HK" sz="3600" dirty="0">
              <a:solidFill>
                <a:schemeClr val="bg1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74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9371A4-AE71-7075-DD8F-5D179FBD6A7C}"/>
              </a:ext>
            </a:extLst>
          </p:cNvPr>
          <p:cNvSpPr txBox="1"/>
          <p:nvPr/>
        </p:nvSpPr>
        <p:spPr>
          <a:xfrm>
            <a:off x="1126800" y="1659600"/>
            <a:ext cx="994226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HK" altLang="zh-CN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Smooth the access frequency of items</a:t>
            </a:r>
            <a:r>
              <a:rPr lang="en-HK" altLang="zh-CN" sz="2800" baseline="300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 previous CryptDB example, an adversary can distinguish ciphertexts since they have </a:t>
            </a:r>
            <a:r>
              <a:rPr lang="en-US" altLang="zh-CN" sz="20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distinct access frequency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We hide such distinguishing features at a reasonable cost of 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keeping some states in the client proxy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Extra storage and communication resources</a:t>
            </a:r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Node-level access policy</a:t>
            </a:r>
            <a:r>
              <a:rPr lang="en-US" sz="2800" baseline="300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Guarantee obliviousness under a small granularity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Lack mathematical analysis between the oblivious granularity and the security level</a:t>
            </a:r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HK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Obfuscate access pattern via differential privacy</a:t>
            </a:r>
            <a:r>
              <a:rPr lang="en-HK" altLang="zh-CN" sz="28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[3, 4]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HK" altLang="zh-CN" sz="2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Threat access pattern as a kind of statistics to be released, and apply DP tools to obfuscate individual privacy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HK" altLang="zh-CN" sz="20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570453A-0D8A-6BC9-D81A-9FB23449B4A5}"/>
              </a:ext>
            </a:extLst>
          </p:cNvPr>
          <p:cNvSpPr txBox="1"/>
          <p:nvPr/>
        </p:nvSpPr>
        <p:spPr>
          <a:xfrm>
            <a:off x="11694" y="6150114"/>
            <a:ext cx="11016077" cy="707886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[1] </a:t>
            </a:r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Grubbs, P. et al. Pancake: Frequency Smoothing for encrypted data stores. USENIX Security 2020.</a:t>
            </a:r>
          </a:p>
          <a:p>
            <a:r>
              <a:rPr lang="en-HK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[2] </a:t>
            </a:r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Yuanyuan Sun, Sheng Wang, </a:t>
            </a:r>
            <a:r>
              <a:rPr lang="en-US" sz="10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Huorong</a:t>
            </a:r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Li, and </a:t>
            </a:r>
            <a:r>
              <a:rPr lang="en-US" sz="10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Feifei</a:t>
            </a:r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Li. 2021. Building enclave-native storage engines for practical encrypted databases. Proc. VLDB Endow. 14, 6 (February 2021), 1019–1032.</a:t>
            </a:r>
          </a:p>
          <a:p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[3] Z. Shang, S. Oya, et al. Obfuscated Access and Search Patterns in Searchable Encryption. NDSS 2022. </a:t>
            </a:r>
          </a:p>
          <a:p>
            <a:r>
              <a:rPr lang="en-US" sz="1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[4] L. Xu, et al. Interpreting and Mitigating Leakage-Abuse Attacks in Searchable Symmetric Encryption. TIFS 201. </a:t>
            </a:r>
          </a:p>
        </p:txBody>
      </p:sp>
    </p:spTree>
    <p:extLst>
      <p:ext uri="{BB962C8B-B14F-4D97-AF65-F5344CB8AC3E}">
        <p14:creationId xmlns:p14="http://schemas.microsoft.com/office/powerpoint/2010/main" val="118148527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75</a:t>
            </a:fld>
            <a:endParaRPr lang="en-US" dirty="0"/>
          </a:p>
        </p:txBody>
      </p:sp>
      <p:sp>
        <p:nvSpPr>
          <p:cNvPr id="158" name="矩形 157">
            <a:extLst>
              <a:ext uri="{FF2B5EF4-FFF2-40B4-BE49-F238E27FC236}">
                <a16:creationId xmlns:a16="http://schemas.microsoft.com/office/drawing/2014/main" id="{BAB64FAD-5C8D-613A-8FA3-D850DB680436}"/>
              </a:ext>
            </a:extLst>
          </p:cNvPr>
          <p:cNvSpPr/>
          <p:nvPr/>
        </p:nvSpPr>
        <p:spPr>
          <a:xfrm>
            <a:off x="0" y="0"/>
            <a:ext cx="12192000" cy="943713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7E4102C8-E937-7466-5D9E-989CB6F591FE}"/>
              </a:ext>
            </a:extLst>
          </p:cNvPr>
          <p:cNvSpPr txBox="1"/>
          <p:nvPr/>
        </p:nvSpPr>
        <p:spPr>
          <a:xfrm>
            <a:off x="1067036" y="143264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The Evolution of EDBs</a:t>
            </a:r>
            <a:endParaRPr lang="en-HK" sz="40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D6BAE25-C22D-9482-A997-70F7897BDC68}"/>
              </a:ext>
            </a:extLst>
          </p:cNvPr>
          <p:cNvCxnSpPr/>
          <p:nvPr/>
        </p:nvCxnSpPr>
        <p:spPr>
          <a:xfrm>
            <a:off x="0" y="1026366"/>
            <a:ext cx="12192000" cy="0"/>
          </a:xfrm>
          <a:prstGeom prst="line">
            <a:avLst/>
          </a:prstGeom>
          <a:ln w="66675">
            <a:solidFill>
              <a:schemeClr val="accent6">
                <a:lumMod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3E8CD110-09D3-0953-BBFC-69A5BF0A10CA}"/>
              </a:ext>
            </a:extLst>
          </p:cNvPr>
          <p:cNvSpPr txBox="1"/>
          <p:nvPr/>
        </p:nvSpPr>
        <p:spPr>
          <a:xfrm>
            <a:off x="831631" y="3839477"/>
            <a:ext cx="42162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Numerous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devastating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attacks exploiting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access pattern 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leakage </a:t>
            </a:r>
            <a:r>
              <a:rPr lang="en-HK" sz="16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(plus other leakage)</a:t>
            </a:r>
            <a:endParaRPr lang="en-HK" sz="2400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E7731DB-6110-9DC8-B432-723E34D33582}"/>
              </a:ext>
            </a:extLst>
          </p:cNvPr>
          <p:cNvSpPr txBox="1"/>
          <p:nvPr/>
        </p:nvSpPr>
        <p:spPr>
          <a:xfrm>
            <a:off x="4711960" y="5690871"/>
            <a:ext cx="2908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Theoretically and empirically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unscalable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0F47400-5960-FD43-3959-AAD3C95ED5ED}"/>
              </a:ext>
            </a:extLst>
          </p:cNvPr>
          <p:cNvSpPr txBox="1"/>
          <p:nvPr/>
        </p:nvSpPr>
        <p:spPr>
          <a:xfrm>
            <a:off x="4974216" y="4742759"/>
            <a:ext cx="2505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0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Limitations on adversary capabilities</a:t>
            </a:r>
            <a:endParaRPr lang="en-HK" sz="2000" i="1" dirty="0">
              <a:solidFill>
                <a:srgbClr val="FF0000">
                  <a:alpha val="40000"/>
                </a:srgb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9" name="连接符: 曲线 28">
            <a:extLst>
              <a:ext uri="{FF2B5EF4-FFF2-40B4-BE49-F238E27FC236}">
                <a16:creationId xmlns:a16="http://schemas.microsoft.com/office/drawing/2014/main" id="{B3FF58A7-9DF9-F712-FEA1-B3297F323F65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4124131" y="5548264"/>
            <a:ext cx="587829" cy="558106"/>
          </a:xfrm>
          <a:prstGeom prst="curvedConnector3">
            <a:avLst>
              <a:gd name="adj1" fmla="val 45238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连接符: 曲线 29">
            <a:extLst>
              <a:ext uri="{FF2B5EF4-FFF2-40B4-BE49-F238E27FC236}">
                <a16:creationId xmlns:a16="http://schemas.microsoft.com/office/drawing/2014/main" id="{8CC2C0AA-E01E-A612-5C87-D87FE89B9950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2939745" y="4916694"/>
            <a:ext cx="2034471" cy="180008"/>
          </a:xfrm>
          <a:prstGeom prst="curvedConnector3">
            <a:avLst>
              <a:gd name="adj1" fmla="val 50000"/>
            </a:avLst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6B96E44B-D8B2-79BF-8A75-A265070AB937}"/>
              </a:ext>
            </a:extLst>
          </p:cNvPr>
          <p:cNvSpPr txBox="1"/>
          <p:nvPr/>
        </p:nvSpPr>
        <p:spPr>
          <a:xfrm>
            <a:off x="7444833" y="5195052"/>
            <a:ext cx="4254130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>
                <a:solidFill>
                  <a:schemeClr val="bg1">
                    <a:alpha val="40000"/>
                  </a:schemeClr>
                </a:solidFill>
              </a:rPr>
              <a:t>Recent attempts to </a:t>
            </a:r>
            <a:r>
              <a:rPr lang="en-US" i="1" dirty="0">
                <a:solidFill>
                  <a:srgbClr val="FF0000">
                    <a:alpha val="40000"/>
                  </a:srgbClr>
                </a:solidFill>
              </a:rPr>
              <a:t>balance</a:t>
            </a:r>
            <a:r>
              <a:rPr lang="en-US" dirty="0">
                <a:solidFill>
                  <a:schemeClr val="bg1">
                    <a:alpha val="40000"/>
                  </a:schemeClr>
                </a:solidFill>
              </a:rPr>
              <a:t> security and performance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cxnSp>
        <p:nvCxnSpPr>
          <p:cNvPr id="32" name="连接符: 曲线 31">
            <a:extLst>
              <a:ext uri="{FF2B5EF4-FFF2-40B4-BE49-F238E27FC236}">
                <a16:creationId xmlns:a16="http://schemas.microsoft.com/office/drawing/2014/main" id="{7EDB0130-B429-AA8A-2D86-4D5519FD9A41}"/>
              </a:ext>
            </a:extLst>
          </p:cNvPr>
          <p:cNvCxnSpPr>
            <a:cxnSpLocks/>
            <a:stCxn id="27" idx="0"/>
            <a:endCxn id="31" idx="1"/>
          </p:cNvCxnSpPr>
          <p:nvPr/>
        </p:nvCxnSpPr>
        <p:spPr>
          <a:xfrm rot="5400000" flipH="1" flipV="1">
            <a:off x="6783279" y="5029317"/>
            <a:ext cx="44257" cy="1278852"/>
          </a:xfrm>
          <a:prstGeom prst="curvedConnector2">
            <a:avLst/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连接符: 曲线 32">
            <a:extLst>
              <a:ext uri="{FF2B5EF4-FFF2-40B4-BE49-F238E27FC236}">
                <a16:creationId xmlns:a16="http://schemas.microsoft.com/office/drawing/2014/main" id="{4136990F-7B1C-39FD-AD63-559677429DB4}"/>
              </a:ext>
            </a:extLst>
          </p:cNvPr>
          <p:cNvCxnSpPr>
            <a:cxnSpLocks/>
            <a:stCxn id="28" idx="2"/>
            <a:endCxn id="31" idx="1"/>
          </p:cNvCxnSpPr>
          <p:nvPr/>
        </p:nvCxnSpPr>
        <p:spPr>
          <a:xfrm rot="16200000" flipH="1">
            <a:off x="6737997" y="4939777"/>
            <a:ext cx="195969" cy="1217704"/>
          </a:xfrm>
          <a:prstGeom prst="curvedConnector2">
            <a:avLst/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连接符: 曲线 48">
            <a:extLst>
              <a:ext uri="{FF2B5EF4-FFF2-40B4-BE49-F238E27FC236}">
                <a16:creationId xmlns:a16="http://schemas.microsoft.com/office/drawing/2014/main" id="{D87B5E12-450D-1945-FA4A-FA7FE4FE0253}"/>
              </a:ext>
            </a:extLst>
          </p:cNvPr>
          <p:cNvCxnSpPr>
            <a:cxnSpLocks/>
            <a:stCxn id="31" idx="0"/>
          </p:cNvCxnSpPr>
          <p:nvPr/>
        </p:nvCxnSpPr>
        <p:spPr>
          <a:xfrm rot="5400000" flipH="1" flipV="1">
            <a:off x="10742772" y="3745822"/>
            <a:ext cx="278357" cy="2620104"/>
          </a:xfrm>
          <a:prstGeom prst="curvedConnector2">
            <a:avLst/>
          </a:prstGeom>
          <a:ln w="38100">
            <a:solidFill>
              <a:schemeClr val="bg1"/>
            </a:solidFill>
            <a:prstDash val="dash"/>
            <a:tailEnd type="arrow" w="sm" len="med"/>
          </a:ln>
          <a:effectLst>
            <a:glow rad="38100">
              <a:schemeClr val="accent4">
                <a:satMod val="175000"/>
                <a:alpha val="40000"/>
              </a:schemeClr>
            </a:glo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B5A39288-B4EF-AC50-E3BA-4392F0309097}"/>
              </a:ext>
            </a:extLst>
          </p:cNvPr>
          <p:cNvSpPr txBox="1"/>
          <p:nvPr/>
        </p:nvSpPr>
        <p:spPr>
          <a:xfrm>
            <a:off x="329531" y="1260317"/>
            <a:ext cx="3025677" cy="6463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Crypto primitives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24371327-8954-34A0-00E5-82D60B28BC95}"/>
              </a:ext>
            </a:extLst>
          </p:cNvPr>
          <p:cNvSpPr txBox="1"/>
          <p:nvPr/>
        </p:nvSpPr>
        <p:spPr>
          <a:xfrm>
            <a:off x="1435919" y="2517543"/>
            <a:ext cx="3364970" cy="64633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>
                    <a:alpha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Trusted Hardware</a:t>
            </a: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06BCDBB-9AC9-54AA-A45F-1AE9534DB828}"/>
              </a:ext>
            </a:extLst>
          </p:cNvPr>
          <p:cNvGrpSpPr/>
          <p:nvPr/>
        </p:nvGrpSpPr>
        <p:grpSpPr>
          <a:xfrm>
            <a:off x="3355208" y="1191069"/>
            <a:ext cx="3916792" cy="392414"/>
            <a:chOff x="3355208" y="705879"/>
            <a:chExt cx="3916792" cy="392414"/>
          </a:xfrm>
        </p:grpSpPr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4C268813-04DF-662F-88C9-D92BE252EEC1}"/>
                </a:ext>
              </a:extLst>
            </p:cNvPr>
            <p:cNvCxnSpPr>
              <a:cxnSpLocks/>
              <a:stCxn id="57" idx="3"/>
            </p:cNvCxnSpPr>
            <p:nvPr/>
          </p:nvCxnSpPr>
          <p:spPr>
            <a:xfrm>
              <a:off x="3355208" y="1098293"/>
              <a:ext cx="3916792" cy="0"/>
            </a:xfrm>
            <a:prstGeom prst="straightConnector1">
              <a:avLst/>
            </a:prstGeom>
            <a:ln w="38100">
              <a:solidFill>
                <a:schemeClr val="bg1">
                  <a:alpha val="40000"/>
                </a:schemeClr>
              </a:solidFill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4A0F26D2-3AE1-268B-75AB-69B8B1EB8CC1}"/>
                </a:ext>
              </a:extLst>
            </p:cNvPr>
            <p:cNvSpPr txBox="1"/>
            <p:nvPr/>
          </p:nvSpPr>
          <p:spPr>
            <a:xfrm>
              <a:off x="3429613" y="705879"/>
              <a:ext cx="3170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HK" dirty="0">
                  <a:solidFill>
                    <a:schemeClr val="bg1">
                      <a:alpha val="40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Mathematical foundations</a:t>
              </a:r>
            </a:p>
          </p:txBody>
        </p:sp>
      </p:grpSp>
      <p:cxnSp>
        <p:nvCxnSpPr>
          <p:cNvPr id="63" name="连接符: 曲线 62">
            <a:extLst>
              <a:ext uri="{FF2B5EF4-FFF2-40B4-BE49-F238E27FC236}">
                <a16:creationId xmlns:a16="http://schemas.microsoft.com/office/drawing/2014/main" id="{6BBFAF7D-B9AB-F117-1534-3406BD58BBA1}"/>
              </a:ext>
            </a:extLst>
          </p:cNvPr>
          <p:cNvCxnSpPr>
            <a:cxnSpLocks/>
            <a:stCxn id="58" idx="3"/>
          </p:cNvCxnSpPr>
          <p:nvPr/>
        </p:nvCxnSpPr>
        <p:spPr>
          <a:xfrm flipV="1">
            <a:off x="4800889" y="1583483"/>
            <a:ext cx="2471111" cy="1257226"/>
          </a:xfrm>
          <a:prstGeom prst="curvedConnector3">
            <a:avLst/>
          </a:prstGeom>
          <a:ln w="1905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4962F6F9-6B65-B1F7-ABE7-392C6292318A}"/>
              </a:ext>
            </a:extLst>
          </p:cNvPr>
          <p:cNvSpPr txBox="1"/>
          <p:nvPr/>
        </p:nvSpPr>
        <p:spPr>
          <a:xfrm>
            <a:off x="9976327" y="4524601"/>
            <a:ext cx="2297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>
                  <a:glow rad="38100">
                    <a:schemeClr val="accent4">
                      <a:satMod val="175000"/>
                      <a:alpha val="40000"/>
                    </a:schemeClr>
                  </a:glo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Future directions</a:t>
            </a:r>
            <a:endParaRPr lang="en-HK" sz="2000" i="1" dirty="0">
              <a:solidFill>
                <a:schemeClr val="bg1"/>
              </a:solidFill>
              <a:effectLst>
                <a:glow rad="38100">
                  <a:schemeClr val="accent4">
                    <a:satMod val="175000"/>
                    <a:alpha val="40000"/>
                  </a:schemeClr>
                </a:glo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5DE33376-D1D5-0B5F-8ED8-FAB102A9BC54}"/>
              </a:ext>
            </a:extLst>
          </p:cNvPr>
          <p:cNvSpPr txBox="1"/>
          <p:nvPr/>
        </p:nvSpPr>
        <p:spPr>
          <a:xfrm>
            <a:off x="4458971" y="3000043"/>
            <a:ext cx="214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dirty="0"/>
              <a:t>Better performance and functionalities 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9B935B82-1742-F1D5-E8F8-337878CC051D}"/>
              </a:ext>
            </a:extLst>
          </p:cNvPr>
          <p:cNvSpPr txBox="1"/>
          <p:nvPr/>
        </p:nvSpPr>
        <p:spPr>
          <a:xfrm>
            <a:off x="4613383" y="1932851"/>
            <a:ext cx="148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Non-intrusive</a:t>
            </a:r>
            <a:endParaRPr lang="en-HK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51AAD20D-D332-5DBD-7CF2-BE2F3B6D7DB8}"/>
              </a:ext>
            </a:extLst>
          </p:cNvPr>
          <p:cNvSpPr txBox="1"/>
          <p:nvPr/>
        </p:nvSpPr>
        <p:spPr>
          <a:xfrm>
            <a:off x="976774" y="5096702"/>
            <a:ext cx="3147357" cy="10096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85000"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Full protections against persistent adversaries</a:t>
            </a:r>
            <a:endParaRPr lang="en-HK" dirty="0">
              <a:solidFill>
                <a:schemeClr val="bg1"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81" name="连接符: 曲线 80">
            <a:extLst>
              <a:ext uri="{FF2B5EF4-FFF2-40B4-BE49-F238E27FC236}">
                <a16:creationId xmlns:a16="http://schemas.microsoft.com/office/drawing/2014/main" id="{3EFF5A11-1F92-8368-B46A-3A8D5594913C}"/>
              </a:ext>
            </a:extLst>
          </p:cNvPr>
          <p:cNvCxnSpPr>
            <a:cxnSpLocks/>
            <a:endCxn id="80" idx="1"/>
          </p:cNvCxnSpPr>
          <p:nvPr/>
        </p:nvCxnSpPr>
        <p:spPr>
          <a:xfrm rot="10800000" flipH="1" flipV="1">
            <a:off x="831630" y="4378086"/>
            <a:ext cx="145143" cy="1223450"/>
          </a:xfrm>
          <a:prstGeom prst="curvedConnector3">
            <a:avLst>
              <a:gd name="adj1" fmla="val -350357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97834ECD-DF06-3311-D8DF-58ADC0437A36}"/>
              </a:ext>
            </a:extLst>
          </p:cNvPr>
          <p:cNvSpPr txBox="1"/>
          <p:nvPr/>
        </p:nvSpPr>
        <p:spPr>
          <a:xfrm>
            <a:off x="7247199" y="3703345"/>
            <a:ext cx="3428248" cy="90312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Protections against snapshot adversaries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CE6BE9D1-A929-7421-9CA5-CA82E002BBDF}"/>
              </a:ext>
            </a:extLst>
          </p:cNvPr>
          <p:cNvSpPr txBox="1"/>
          <p:nvPr/>
        </p:nvSpPr>
        <p:spPr>
          <a:xfrm>
            <a:off x="8229869" y="2389328"/>
            <a:ext cx="3943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Attacks exhibit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extremely high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risks against </a:t>
            </a:r>
            <a:r>
              <a:rPr lang="en-HK" sz="2400" i="1" dirty="0">
                <a:solidFill>
                  <a:srgbClr val="FF0000">
                    <a:alpha val="40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snapshot</a:t>
            </a:r>
            <a:r>
              <a:rPr lang="en-HK" sz="2400" dirty="0"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adv</a:t>
            </a:r>
          </a:p>
        </p:txBody>
      </p:sp>
      <p:cxnSp>
        <p:nvCxnSpPr>
          <p:cNvPr id="84" name="连接符: 曲线 83">
            <a:extLst>
              <a:ext uri="{FF2B5EF4-FFF2-40B4-BE49-F238E27FC236}">
                <a16:creationId xmlns:a16="http://schemas.microsoft.com/office/drawing/2014/main" id="{C9E1F40C-C153-D6D9-55B0-75407AB43C8A}"/>
              </a:ext>
            </a:extLst>
          </p:cNvPr>
          <p:cNvCxnSpPr>
            <a:cxnSpLocks/>
            <a:endCxn id="83" idx="0"/>
          </p:cNvCxnSpPr>
          <p:nvPr/>
        </p:nvCxnSpPr>
        <p:spPr>
          <a:xfrm rot="16200000" flipH="1">
            <a:off x="9382278" y="1569966"/>
            <a:ext cx="354284" cy="1284440"/>
          </a:xfrm>
          <a:prstGeom prst="curvedConnector3">
            <a:avLst>
              <a:gd name="adj1" fmla="val 13129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连接符: 曲线 84">
            <a:extLst>
              <a:ext uri="{FF2B5EF4-FFF2-40B4-BE49-F238E27FC236}">
                <a16:creationId xmlns:a16="http://schemas.microsoft.com/office/drawing/2014/main" id="{AE1A8A52-383A-CBF9-69F9-75E325D8642C}"/>
              </a:ext>
            </a:extLst>
          </p:cNvPr>
          <p:cNvCxnSpPr>
            <a:cxnSpLocks/>
            <a:stCxn id="83" idx="2"/>
            <a:endCxn id="82" idx="0"/>
          </p:cNvCxnSpPr>
          <p:nvPr/>
        </p:nvCxnSpPr>
        <p:spPr>
          <a:xfrm rot="5400000">
            <a:off x="9339972" y="2841677"/>
            <a:ext cx="483020" cy="1240317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连接符: 曲线 85">
            <a:extLst>
              <a:ext uri="{FF2B5EF4-FFF2-40B4-BE49-F238E27FC236}">
                <a16:creationId xmlns:a16="http://schemas.microsoft.com/office/drawing/2014/main" id="{26209B52-991F-1D52-7371-082F244C0EB3}"/>
              </a:ext>
            </a:extLst>
          </p:cNvPr>
          <p:cNvCxnSpPr>
            <a:cxnSpLocks/>
            <a:stCxn id="82" idx="1"/>
          </p:cNvCxnSpPr>
          <p:nvPr/>
        </p:nvCxnSpPr>
        <p:spPr>
          <a:xfrm rot="10800000" flipV="1">
            <a:off x="5047861" y="4154906"/>
            <a:ext cx="2199338" cy="223179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7" name="文本框 86">
            <a:extLst>
              <a:ext uri="{FF2B5EF4-FFF2-40B4-BE49-F238E27FC236}">
                <a16:creationId xmlns:a16="http://schemas.microsoft.com/office/drawing/2014/main" id="{51DB5646-732D-A7CF-0C31-669AB1A6C6FF}"/>
              </a:ext>
            </a:extLst>
          </p:cNvPr>
          <p:cNvSpPr txBox="1"/>
          <p:nvPr/>
        </p:nvSpPr>
        <p:spPr>
          <a:xfrm>
            <a:off x="7273282" y="1131922"/>
            <a:ext cx="2673151" cy="90312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40000"/>
                  </a:schemeClr>
                </a:solidFill>
              </a:rPr>
              <a:t>Designs offering basic protections</a:t>
            </a:r>
            <a:endParaRPr lang="en-HK" dirty="0">
              <a:solidFill>
                <a:schemeClr val="bg1">
                  <a:alpha val="40000"/>
                </a:schemeClr>
              </a:solidFill>
            </a:endParaRPr>
          </a:p>
        </p:txBody>
      </p:sp>
      <p:cxnSp>
        <p:nvCxnSpPr>
          <p:cNvPr id="88" name="连接符: 曲线 87">
            <a:extLst>
              <a:ext uri="{FF2B5EF4-FFF2-40B4-BE49-F238E27FC236}">
                <a16:creationId xmlns:a16="http://schemas.microsoft.com/office/drawing/2014/main" id="{A04CAF6E-7723-AD2D-C9F7-F224C03B723D}"/>
              </a:ext>
            </a:extLst>
          </p:cNvPr>
          <p:cNvCxnSpPr>
            <a:cxnSpLocks/>
          </p:cNvCxnSpPr>
          <p:nvPr/>
        </p:nvCxnSpPr>
        <p:spPr>
          <a:xfrm>
            <a:off x="4800889" y="2840709"/>
            <a:ext cx="4160434" cy="862636"/>
          </a:xfrm>
          <a:prstGeom prst="curvedConnector2">
            <a:avLst/>
          </a:prstGeom>
          <a:ln w="38100">
            <a:solidFill>
              <a:schemeClr val="bg1">
                <a:alpha val="40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720CC1F-31ED-FA87-8572-A1A7A288828A}"/>
              </a:ext>
            </a:extLst>
          </p:cNvPr>
          <p:cNvSpPr txBox="1"/>
          <p:nvPr/>
        </p:nvSpPr>
        <p:spPr>
          <a:xfrm>
            <a:off x="7523278" y="1032553"/>
            <a:ext cx="2423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PRZB11-CryptDB, </a:t>
            </a:r>
            <a:r>
              <a:rPr lang="en-HK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VGG19-StealthDB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BDC9D94-BAF4-8AA9-4973-7EEAF2BA2225}"/>
              </a:ext>
            </a:extLst>
          </p:cNvPr>
          <p:cNvSpPr txBox="1"/>
          <p:nvPr/>
        </p:nvSpPr>
        <p:spPr>
          <a:xfrm>
            <a:off x="9815804" y="2268284"/>
            <a:ext cx="224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IKK12, NKW15, KKNO16</a:t>
            </a:r>
            <a:endParaRPr lang="en-HK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D69E463-E9F4-C7B0-6DFB-2B4A3141F188}"/>
              </a:ext>
            </a:extLst>
          </p:cNvPr>
          <p:cNvSpPr txBox="1"/>
          <p:nvPr/>
        </p:nvSpPr>
        <p:spPr>
          <a:xfrm>
            <a:off x="7408506" y="4464386"/>
            <a:ext cx="3266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 PVC</a:t>
            </a:r>
            <a:r>
              <a:rPr lang="en-HK" altLang="zh-CN" baseline="30000" dirty="0"/>
              <a:t>+</a:t>
            </a:r>
            <a:r>
              <a:rPr lang="en-HK" altLang="zh-CN" dirty="0"/>
              <a:t>18</a:t>
            </a:r>
            <a:r>
              <a:rPr lang="en-US" altLang="zh-CN" dirty="0"/>
              <a:t>-EnclaveDB, </a:t>
            </a:r>
            <a:r>
              <a:rPr lang="en-HK" altLang="zh-CN" dirty="0"/>
              <a:t>PBP19-Arx, AAS+20-AzureAE</a:t>
            </a:r>
            <a:endParaRPr lang="en-HK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C588F6E-3F58-DB76-E5B4-6151A2BE8979}"/>
              </a:ext>
            </a:extLst>
          </p:cNvPr>
          <p:cNvSpPr txBox="1"/>
          <p:nvPr/>
        </p:nvSpPr>
        <p:spPr>
          <a:xfrm>
            <a:off x="1775212" y="3724179"/>
            <a:ext cx="30256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HK" altLang="zh-CN" dirty="0"/>
              <a:t>(G)LMP18, GJW19, BKM20, KPT20, OK21</a:t>
            </a:r>
            <a:endParaRPr lang="en-HK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5B13522-7390-56F8-F8CE-D4F13BE227DF}"/>
              </a:ext>
            </a:extLst>
          </p:cNvPr>
          <p:cNvSpPr txBox="1"/>
          <p:nvPr/>
        </p:nvSpPr>
        <p:spPr>
          <a:xfrm>
            <a:off x="831629" y="5863146"/>
            <a:ext cx="3025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ZDB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17-Opaque, MPC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19-Oblix </a:t>
            </a:r>
          </a:p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HOJY19-POSUP, EZ19-ObliDB</a:t>
            </a:r>
            <a:endParaRPr lang="en-HK" sz="1200" dirty="0">
              <a:solidFill>
                <a:schemeClr val="accent5">
                  <a:lumMod val="20000"/>
                  <a:lumOff val="80000"/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8E25B08-0390-4EA2-1FFA-C2899CDF965E}"/>
              </a:ext>
            </a:extLst>
          </p:cNvPr>
          <p:cNvSpPr txBox="1"/>
          <p:nvPr/>
        </p:nvSpPr>
        <p:spPr>
          <a:xfrm>
            <a:off x="5757825" y="4615150"/>
            <a:ext cx="1556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KKNO16, GLMP18</a:t>
            </a:r>
            <a:endParaRPr lang="en-HK" sz="1200" dirty="0">
              <a:solidFill>
                <a:schemeClr val="accent5">
                  <a:lumMod val="20000"/>
                  <a:lumOff val="80000"/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9F5D621-C753-5A8A-1FBB-F7C46DDB8307}"/>
              </a:ext>
            </a:extLst>
          </p:cNvPr>
          <p:cNvSpPr txBox="1"/>
          <p:nvPr/>
        </p:nvSpPr>
        <p:spPr>
          <a:xfrm>
            <a:off x="4800889" y="6419432"/>
            <a:ext cx="1590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GO96, EZ19-ObliDB</a:t>
            </a:r>
            <a:endParaRPr lang="en-HK" sz="1200" dirty="0">
              <a:solidFill>
                <a:schemeClr val="accent5">
                  <a:lumMod val="20000"/>
                  <a:lumOff val="80000"/>
                  <a:alpha val="4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B628710-5946-000A-1A3D-AC7EC50D634E}"/>
              </a:ext>
            </a:extLst>
          </p:cNvPr>
          <p:cNvSpPr txBox="1"/>
          <p:nvPr/>
        </p:nvSpPr>
        <p:spPr>
          <a:xfrm>
            <a:off x="7854762" y="5967869"/>
            <a:ext cx="1590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GKL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20-Pancake</a:t>
            </a:r>
          </a:p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XDZ</a:t>
            </a:r>
            <a:r>
              <a:rPr lang="en-HK" altLang="zh-CN" sz="1200" baseline="300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21, SOPK21^</a:t>
            </a:r>
          </a:p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SWLL21-Enclage</a:t>
            </a:r>
          </a:p>
          <a:p>
            <a:r>
              <a:rPr lang="en-HK" altLang="zh-CN" sz="1200" dirty="0">
                <a:solidFill>
                  <a:schemeClr val="accent5">
                    <a:lumMod val="20000"/>
                    <a:lumOff val="80000"/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VBKA22-Shortstack</a:t>
            </a:r>
          </a:p>
        </p:txBody>
      </p:sp>
    </p:spTree>
    <p:extLst>
      <p:ext uri="{BB962C8B-B14F-4D97-AF65-F5344CB8AC3E}">
        <p14:creationId xmlns:p14="http://schemas.microsoft.com/office/powerpoint/2010/main" val="397971271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76</a:t>
            </a:fld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DED8CD5-5412-5648-9413-E8500D94F7C6}"/>
              </a:ext>
            </a:extLst>
          </p:cNvPr>
          <p:cNvSpPr txBox="1"/>
          <p:nvPr/>
        </p:nvSpPr>
        <p:spPr>
          <a:xfrm>
            <a:off x="1087200" y="601200"/>
            <a:ext cx="10057927" cy="634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Possible future roadmaps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04C999E-937F-5DC8-2211-6A5E07C0FAF1}"/>
              </a:ext>
            </a:extLst>
          </p:cNvPr>
          <p:cNvSpPr txBox="1"/>
          <p:nvPr/>
        </p:nvSpPr>
        <p:spPr>
          <a:xfrm>
            <a:off x="1124869" y="1659600"/>
            <a:ext cx="994226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2400"/>
              </a:spcBef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Provide EDB designs with reasonable and controllable information leakage </a:t>
            </a:r>
          </a:p>
          <a:p>
            <a:pPr marL="457200" indent="-457200">
              <a:spcBef>
                <a:spcPts val="2400"/>
              </a:spcBef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Establish a qualitative and quantitative risk assessment framework for encrypted database in operation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Monitoring the ever-accumulating leakage profiles (per query) is important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Assess associated risks and take actions accordingly</a:t>
            </a:r>
          </a:p>
        </p:txBody>
      </p:sp>
    </p:spTree>
    <p:extLst>
      <p:ext uri="{BB962C8B-B14F-4D97-AF65-F5344CB8AC3E}">
        <p14:creationId xmlns:p14="http://schemas.microsoft.com/office/powerpoint/2010/main" val="222838244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77</a:t>
            </a:fld>
            <a:endParaRPr lang="en-US" dirty="0"/>
          </a:p>
        </p:txBody>
      </p:sp>
      <p:sp>
        <p:nvSpPr>
          <p:cNvPr id="5" name="Thank you! Questions?…">
            <a:extLst>
              <a:ext uri="{FF2B5EF4-FFF2-40B4-BE49-F238E27FC236}">
                <a16:creationId xmlns:a16="http://schemas.microsoft.com/office/drawing/2014/main" id="{4FD2E6EC-A8B4-4FA3-FB48-04FC174A784A}"/>
              </a:ext>
            </a:extLst>
          </p:cNvPr>
          <p:cNvSpPr txBox="1"/>
          <p:nvPr/>
        </p:nvSpPr>
        <p:spPr>
          <a:xfrm>
            <a:off x="2518412" y="5196045"/>
            <a:ext cx="715517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defRPr sz="2800" b="1">
                <a:solidFill>
                  <a:srgbClr val="0433FF"/>
                </a:solidFill>
              </a:defRPr>
            </a:pPr>
            <a:r>
              <a:rPr dirty="0">
                <a:solidFill>
                  <a:schemeClr val="bg1"/>
                </a:solidFill>
              </a:rPr>
              <a:t>Thank you! Questions?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642B0AE-F0C8-CBBF-5532-335D3CD93B7E}"/>
              </a:ext>
            </a:extLst>
          </p:cNvPr>
          <p:cNvSpPr txBox="1"/>
          <p:nvPr/>
        </p:nvSpPr>
        <p:spPr>
          <a:xfrm>
            <a:off x="1087200" y="601200"/>
            <a:ext cx="10057927" cy="634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/>
            <a:r>
              <a:rPr lang="en-US" sz="3600" dirty="0">
                <a:solidFill>
                  <a:schemeClr val="bg1">
                    <a:alpha val="40000"/>
                  </a:schemeClr>
                </a:solidFill>
              </a:rPr>
              <a:t>Possible future roadmaps 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22D4425-B696-B7C7-105D-F315A5881572}"/>
              </a:ext>
            </a:extLst>
          </p:cNvPr>
          <p:cNvSpPr txBox="1"/>
          <p:nvPr/>
        </p:nvSpPr>
        <p:spPr>
          <a:xfrm>
            <a:off x="1124869" y="1659600"/>
            <a:ext cx="994226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2400"/>
              </a:spcBef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Provide EDB designs with reasonable and controllable information leakage </a:t>
            </a:r>
          </a:p>
          <a:p>
            <a:pPr marL="457200" indent="-457200">
              <a:spcBef>
                <a:spcPts val="2400"/>
              </a:spcBef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Establish a qualitative and quantitative risk assessment framework for encrypted database in operation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Monitoring the ever-accumulating leakage profiles (per query) is important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Assess associated risks and take actions accordingly</a:t>
            </a:r>
          </a:p>
        </p:txBody>
      </p:sp>
    </p:spTree>
    <p:extLst>
      <p:ext uri="{BB962C8B-B14F-4D97-AF65-F5344CB8AC3E}">
        <p14:creationId xmlns:p14="http://schemas.microsoft.com/office/powerpoint/2010/main" val="2592402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60E0F26-09D6-4568-BCC6-E372BC1CA794}" type="slidenum">
              <a:rPr lang="en-US" smtClean="0"/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67DFC9-3C5C-C855-8E1C-68FB4F683391}"/>
              </a:ext>
            </a:extLst>
          </p:cNvPr>
          <p:cNvSpPr txBox="1"/>
          <p:nvPr/>
        </p:nvSpPr>
        <p:spPr>
          <a:xfrm>
            <a:off x="1124869" y="1659600"/>
            <a:ext cx="6219717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>
                    <a:alpha val="4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Cryptographic Primitives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Trusted Execution Environment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Intel SGX Architecture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reserved memory region (EPC) only accessibly by the enclave</a:t>
            </a:r>
          </a:p>
          <a:p>
            <a:pPr marL="1656000" lvl="3" indent="-288000">
              <a:buFont typeface="Wingdings" panose="05000000000000000000" pitchFamily="2" charset="2"/>
              <a:buChar char="q"/>
            </a:pPr>
            <a:r>
              <a:rPr lang="en-US" altLang="zh-CN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≤ 256MB in 10</a:t>
            </a:r>
            <a:r>
              <a:rPr lang="en-US" altLang="zh-CN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US" altLang="zh-CN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Gen client processors</a:t>
            </a:r>
          </a:p>
          <a:p>
            <a:pPr marL="1656000" lvl="3" indent="-288000">
              <a:buFont typeface="Wingdings" panose="05000000000000000000" pitchFamily="2" charset="2"/>
              <a:buChar char="q"/>
            </a:pPr>
            <a:r>
              <a:rPr lang="en-US" altLang="zh-CN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≤ 512GB in 3</a:t>
            </a:r>
            <a:r>
              <a:rPr lang="en-US" altLang="zh-CN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rd</a:t>
            </a:r>
            <a:r>
              <a:rPr lang="en-US" altLang="zh-CN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Gen Xeon Server processors</a:t>
            </a:r>
            <a:endParaRPr lang="en-US" altLang="zh-CN" sz="20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Provide data </a:t>
            </a:r>
            <a:r>
              <a:rPr lang="en-US" altLang="zh-CN" sz="2000" i="1" dirty="0">
                <a:ln w="0"/>
                <a:solidFill>
                  <a:srgbClr val="92D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confidentiality</a:t>
            </a: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and </a:t>
            </a:r>
            <a:r>
              <a:rPr lang="en-US" altLang="zh-CN" sz="2000" i="1" dirty="0">
                <a:ln w="0"/>
                <a:solidFill>
                  <a:srgbClr val="92D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integrity</a:t>
            </a:r>
          </a:p>
          <a:p>
            <a:pPr marL="914400" lvl="1" indent="-45720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Other TEE vendors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AMD Secure Encrypted Virtualization 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ARM </a:t>
            </a:r>
            <a:r>
              <a:rPr lang="en-US" altLang="zh-CN" sz="2000" dirty="0" err="1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TrustZone</a:t>
            </a:r>
            <a:endParaRPr lang="en-US" altLang="zh-CN" sz="20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IBM Secure Execution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altLang="zh-CN" sz="2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… 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9403CDBA-E5C8-0BC2-9023-60963215A7CF}"/>
              </a:ext>
            </a:extLst>
          </p:cNvPr>
          <p:cNvGrpSpPr/>
          <p:nvPr/>
        </p:nvGrpSpPr>
        <p:grpSpPr>
          <a:xfrm>
            <a:off x="7026762" y="2203004"/>
            <a:ext cx="4327038" cy="3889592"/>
            <a:chOff x="6627100" y="2049498"/>
            <a:chExt cx="4826958" cy="4314117"/>
          </a:xfrm>
        </p:grpSpPr>
        <p:pic>
          <p:nvPicPr>
            <p:cNvPr id="6" name="图片 5" descr="图形用户界面, 图示, 应用程序&#10;&#10;描述已自动生成">
              <a:extLst>
                <a:ext uri="{FF2B5EF4-FFF2-40B4-BE49-F238E27FC236}">
                  <a16:creationId xmlns:a16="http://schemas.microsoft.com/office/drawing/2014/main" id="{A0D6822E-70B7-DC2E-5516-EDBC4B2DC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27100" y="2049498"/>
              <a:ext cx="4826958" cy="369262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33350" cap="rnd">
              <a:solidFill>
                <a:srgbClr val="FFFFFF"/>
              </a:solidFill>
            </a:ln>
            <a:effectLst>
              <a:outerShdw blurRad="50000" algn="tl" rotWithShape="0">
                <a:srgbClr val="000000">
                  <a:alpha val="41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339EE0B-2C96-6848-4786-9E83B3327384}"/>
                </a:ext>
              </a:extLst>
            </p:cNvPr>
            <p:cNvSpPr/>
            <p:nvPr/>
          </p:nvSpPr>
          <p:spPr>
            <a:xfrm>
              <a:off x="6627100" y="4921245"/>
              <a:ext cx="4317125" cy="712920"/>
            </a:xfrm>
            <a:prstGeom prst="rect">
              <a:avLst/>
            </a:prstGeom>
            <a:noFill/>
            <a:ln w="508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HK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FF9F889-4050-7C69-55F0-1452745BDC9A}"/>
                </a:ext>
              </a:extLst>
            </p:cNvPr>
            <p:cNvSpPr/>
            <p:nvPr/>
          </p:nvSpPr>
          <p:spPr>
            <a:xfrm>
              <a:off x="6636624" y="4128208"/>
              <a:ext cx="4317125" cy="687760"/>
            </a:xfrm>
            <a:prstGeom prst="rect">
              <a:avLst/>
            </a:prstGeom>
            <a:noFill/>
            <a:ln w="508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D8C83E0-0C43-3B06-DBF0-1319B5639927}"/>
                </a:ext>
              </a:extLst>
            </p:cNvPr>
            <p:cNvSpPr/>
            <p:nvPr/>
          </p:nvSpPr>
          <p:spPr>
            <a:xfrm>
              <a:off x="6644599" y="2482292"/>
              <a:ext cx="2070775" cy="712919"/>
            </a:xfrm>
            <a:prstGeom prst="rect">
              <a:avLst/>
            </a:prstGeom>
            <a:noFill/>
            <a:ln w="508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49782563-EBB5-E969-4C03-9FCA9C50FBBA}"/>
                </a:ext>
              </a:extLst>
            </p:cNvPr>
            <p:cNvSpPr/>
            <p:nvPr/>
          </p:nvSpPr>
          <p:spPr>
            <a:xfrm>
              <a:off x="7361746" y="6037405"/>
              <a:ext cx="501554" cy="211854"/>
            </a:xfrm>
            <a:prstGeom prst="rect">
              <a:avLst/>
            </a:prstGeom>
            <a:noFill/>
            <a:ln w="508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354C72E-5EC3-40D5-92BF-C84C898AA3C5}"/>
                </a:ext>
              </a:extLst>
            </p:cNvPr>
            <p:cNvSpPr txBox="1"/>
            <p:nvPr/>
          </p:nvSpPr>
          <p:spPr>
            <a:xfrm>
              <a:off x="7863300" y="5953973"/>
              <a:ext cx="100676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-apple-system"/>
                </a:rPr>
                <a:t>Trusted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8453E7D-71DE-EEB5-F0D8-04F45E325EB5}"/>
                </a:ext>
              </a:extLst>
            </p:cNvPr>
            <p:cNvSpPr/>
            <p:nvPr/>
          </p:nvSpPr>
          <p:spPr>
            <a:xfrm>
              <a:off x="8965179" y="6037405"/>
              <a:ext cx="501554" cy="211854"/>
            </a:xfrm>
            <a:prstGeom prst="rect">
              <a:avLst/>
            </a:prstGeom>
            <a:noFill/>
            <a:ln w="508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91AC722-CF56-5B1B-6135-2E6FF1606FA9}"/>
                </a:ext>
              </a:extLst>
            </p:cNvPr>
            <p:cNvSpPr txBox="1"/>
            <p:nvPr/>
          </p:nvSpPr>
          <p:spPr>
            <a:xfrm>
              <a:off x="9466732" y="5953973"/>
              <a:ext cx="1855597" cy="4096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-apple-system"/>
                </a:rPr>
                <a:t>Under attack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22B4CFE-DF54-0C93-9297-5A67CD0C7EB9}"/>
                </a:ext>
              </a:extLst>
            </p:cNvPr>
            <p:cNvSpPr/>
            <p:nvPr/>
          </p:nvSpPr>
          <p:spPr>
            <a:xfrm>
              <a:off x="6636624" y="3284854"/>
              <a:ext cx="4317125" cy="712919"/>
            </a:xfrm>
            <a:prstGeom prst="rect">
              <a:avLst/>
            </a:prstGeom>
            <a:noFill/>
            <a:ln w="508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5CDB3FC-2F96-6766-D608-27A92851A55F}"/>
                </a:ext>
              </a:extLst>
            </p:cNvPr>
            <p:cNvSpPr/>
            <p:nvPr/>
          </p:nvSpPr>
          <p:spPr>
            <a:xfrm>
              <a:off x="8873449" y="2473502"/>
              <a:ext cx="2070775" cy="712919"/>
            </a:xfrm>
            <a:prstGeom prst="rect">
              <a:avLst/>
            </a:prstGeom>
            <a:noFill/>
            <a:ln w="508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4249DA40-17E0-55D5-24D4-C8696D8894D5}"/>
                </a:ext>
              </a:extLst>
            </p:cNvPr>
            <p:cNvSpPr/>
            <p:nvPr/>
          </p:nvSpPr>
          <p:spPr>
            <a:xfrm>
              <a:off x="10229614" y="2594659"/>
              <a:ext cx="571736" cy="243791"/>
            </a:xfrm>
            <a:prstGeom prst="rect">
              <a:avLst/>
            </a:prstGeom>
            <a:noFill/>
            <a:ln w="508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51485120-EF38-58A1-D83E-06E7C8C8478D}"/>
              </a:ext>
            </a:extLst>
          </p:cNvPr>
          <p:cNvSpPr txBox="1"/>
          <p:nvPr/>
        </p:nvSpPr>
        <p:spPr>
          <a:xfrm>
            <a:off x="526073" y="601199"/>
            <a:ext cx="11139854" cy="6588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3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Approaches to p</a:t>
            </a:r>
            <a:r>
              <a:rPr lang="en-US" altLang="zh-CN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rotect data in use</a:t>
            </a:r>
          </a:p>
        </p:txBody>
      </p:sp>
    </p:spTree>
    <p:extLst>
      <p:ext uri="{BB962C8B-B14F-4D97-AF65-F5344CB8AC3E}">
        <p14:creationId xmlns:p14="http://schemas.microsoft.com/office/powerpoint/2010/main" val="1257250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E5CA8E3-F1AB-51AF-CCF9-1DDB3869863F}"/>
              </a:ext>
            </a:extLst>
          </p:cNvPr>
          <p:cNvSpPr txBox="1"/>
          <p:nvPr/>
        </p:nvSpPr>
        <p:spPr>
          <a:xfrm>
            <a:off x="1085508" y="599278"/>
            <a:ext cx="10057927" cy="657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Limitations on Intel SGX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60ABFF2-A01E-2DC4-BFF8-83FC1265E0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60E0F26-09D6-4568-BCC6-E372BC1CA794}" type="slidenum">
              <a:rPr lang="en-US" smtClean="0"/>
              <a:pPr>
                <a:spcAft>
                  <a:spcPts val="600"/>
                </a:spcAft>
                <a:defRPr/>
              </a:pPr>
              <a:t>9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9371A4-AE71-7075-DD8F-5D179FBD6A7C}"/>
              </a:ext>
            </a:extLst>
          </p:cNvPr>
          <p:cNvSpPr txBox="1"/>
          <p:nvPr/>
        </p:nvSpPr>
        <p:spPr>
          <a:xfrm>
            <a:off x="1126800" y="1659600"/>
            <a:ext cx="9942262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altLang="zh-CN" sz="28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Security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Enclaves are</a:t>
            </a:r>
            <a:r>
              <a:rPr lang="en-US" altLang="zh-CN" sz="2400" i="1" dirty="0">
                <a:ln w="0"/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not oblivious</a:t>
            </a:r>
            <a:r>
              <a:rPr lang="en-US" altLang="zh-CN" sz="2400" baseline="300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[1, 2, 3]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endParaRPr lang="en-US" altLang="zh-CN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371600" lvl="2" indent="-457200">
              <a:buFont typeface="Wingdings" panose="05000000000000000000" pitchFamily="2" charset="2"/>
              <a:buChar char="q"/>
            </a:pPr>
            <a:endParaRPr lang="en-US" altLang="zh-CN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371600" lvl="2" indent="-457200">
              <a:buFont typeface="Wingdings" panose="05000000000000000000" pitchFamily="2" charset="2"/>
              <a:buChar char="q"/>
            </a:pPr>
            <a:endParaRPr lang="en-US" altLang="zh-CN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371600" lvl="2" indent="-457200">
              <a:buFont typeface="Wingdings" panose="05000000000000000000" pitchFamily="2" charset="2"/>
              <a:buChar char="q"/>
            </a:pPr>
            <a:endParaRPr lang="en-US" altLang="zh-CN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2"/>
            <a:endParaRPr lang="en-US" altLang="zh-CN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2"/>
            <a:endParaRPr lang="en-US" altLang="zh-CN" sz="2400" dirty="0">
              <a:ln w="0"/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altLang="zh-CN" sz="2400" dirty="0">
                <a:ln w="0"/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evolving arm race on breaking/securing the enclaves 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HK" sz="1800" dirty="0" err="1">
                <a:solidFill>
                  <a:schemeClr val="bg1"/>
                </a:solidFill>
                <a:latin typeface="Calibri Light" panose="020F0302020204030204" pitchFamily="34" charset="0"/>
                <a:ea typeface="Arial"/>
                <a:cs typeface="Calibri Light" panose="020F0302020204030204" pitchFamily="34" charset="0"/>
                <a:sym typeface="Arial"/>
              </a:rPr>
              <a:t>Stacco</a:t>
            </a:r>
            <a:r>
              <a:rPr lang="en-HK" sz="1800" dirty="0">
                <a:solidFill>
                  <a:schemeClr val="bg1"/>
                </a:solidFill>
                <a:latin typeface="Calibri Light" panose="020F0302020204030204" pitchFamily="34" charset="0"/>
                <a:ea typeface="Arial"/>
                <a:cs typeface="Calibri Light" panose="020F0302020204030204" pitchFamily="34" charset="0"/>
                <a:sym typeface="Arial"/>
              </a:rPr>
              <a:t> (CCS’17), Foreshadow (USENIX Security’17), </a:t>
            </a:r>
            <a:r>
              <a:rPr lang="en-HK" sz="1800" dirty="0" err="1">
                <a:solidFill>
                  <a:schemeClr val="bg1"/>
                </a:solidFill>
                <a:latin typeface="Calibri Light" panose="020F0302020204030204" pitchFamily="34" charset="0"/>
                <a:ea typeface="Arial"/>
                <a:cs typeface="Calibri Light" panose="020F0302020204030204" pitchFamily="34" charset="0"/>
                <a:sym typeface="Arial"/>
              </a:rPr>
              <a:t>SgxPectre</a:t>
            </a:r>
            <a:r>
              <a:rPr lang="en-HK" sz="1800" dirty="0">
                <a:solidFill>
                  <a:schemeClr val="bg1"/>
                </a:solidFill>
                <a:latin typeface="Calibri Light" panose="020F0302020204030204" pitchFamily="34" charset="0"/>
                <a:ea typeface="Arial"/>
                <a:cs typeface="Calibri Light" panose="020F0302020204030204" pitchFamily="34" charset="0"/>
                <a:sym typeface="Arial"/>
              </a:rPr>
              <a:t> (EuroS&amp;P’19), </a:t>
            </a:r>
            <a:r>
              <a:rPr lang="en-HK" sz="1800" dirty="0" err="1">
                <a:solidFill>
                  <a:schemeClr val="bg1"/>
                </a:solidFill>
                <a:latin typeface="Calibri Light" panose="020F0302020204030204" pitchFamily="34" charset="0"/>
                <a:ea typeface="Arial"/>
                <a:cs typeface="Calibri Light" panose="020F0302020204030204" pitchFamily="34" charset="0"/>
                <a:sym typeface="Arial"/>
              </a:rPr>
              <a:t>ZombieLoad</a:t>
            </a:r>
            <a:r>
              <a:rPr lang="en-HK" sz="1800" dirty="0">
                <a:solidFill>
                  <a:schemeClr val="bg1"/>
                </a:solidFill>
                <a:latin typeface="Calibri Light" panose="020F0302020204030204" pitchFamily="34" charset="0"/>
                <a:ea typeface="Arial"/>
                <a:cs typeface="Calibri Light" panose="020F0302020204030204" pitchFamily="34" charset="0"/>
                <a:sym typeface="Arial"/>
              </a:rPr>
              <a:t> (CCS’19), </a:t>
            </a:r>
            <a:r>
              <a:rPr lang="en-HK" sz="1800" dirty="0" err="1">
                <a:solidFill>
                  <a:schemeClr val="bg1"/>
                </a:solidFill>
                <a:latin typeface="Calibri Light" panose="020F0302020204030204" pitchFamily="34" charset="0"/>
                <a:ea typeface="Arial"/>
                <a:cs typeface="Calibri Light" panose="020F0302020204030204" pitchFamily="34" charset="0"/>
                <a:sym typeface="Arial"/>
              </a:rPr>
              <a:t>Plundervolt</a:t>
            </a:r>
            <a:r>
              <a:rPr lang="en-HK" sz="1800" dirty="0">
                <a:solidFill>
                  <a:schemeClr val="bg1"/>
                </a:solidFill>
                <a:latin typeface="Calibri Light" panose="020F0302020204030204" pitchFamily="34" charset="0"/>
                <a:ea typeface="Arial"/>
                <a:cs typeface="Calibri Light" panose="020F0302020204030204" pitchFamily="34" charset="0"/>
                <a:sym typeface="Arial"/>
              </a:rPr>
              <a:t> (S&amp;P’20), …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endParaRPr lang="en-HK" dirty="0">
              <a:solidFill>
                <a:schemeClr val="bg1"/>
              </a:solidFill>
              <a:latin typeface="Calibri Light" panose="020F0302020204030204" pitchFamily="34" charset="0"/>
              <a:ea typeface="Arial"/>
              <a:cs typeface="Calibri Light" panose="020F0302020204030204" pitchFamily="34" charset="0"/>
              <a:sym typeface="Arial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846424-FDBE-F7DE-1D06-4F3805E924F0}"/>
              </a:ext>
            </a:extLst>
          </p:cNvPr>
          <p:cNvSpPr txBox="1"/>
          <p:nvPr/>
        </p:nvSpPr>
        <p:spPr>
          <a:xfrm>
            <a:off x="0" y="6296497"/>
            <a:ext cx="11016077" cy="553998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r>
              <a:rPr lang="en-HK" sz="1000" dirty="0">
                <a:solidFill>
                  <a:schemeClr val="bg1"/>
                </a:solidFill>
              </a:rPr>
              <a:t>[1] </a:t>
            </a:r>
            <a:r>
              <a:rPr lang="en-US" sz="1000" dirty="0">
                <a:solidFill>
                  <a:schemeClr val="bg1"/>
                </a:solidFill>
              </a:rPr>
              <a:t>P. Mishra, R. Poddar, J. Chen, A. Chiesa and R. A. Popa, "</a:t>
            </a:r>
            <a:r>
              <a:rPr lang="en-US" sz="1000" dirty="0" err="1">
                <a:solidFill>
                  <a:schemeClr val="bg1"/>
                </a:solidFill>
              </a:rPr>
              <a:t>Oblix</a:t>
            </a:r>
            <a:r>
              <a:rPr lang="en-US" sz="1000" dirty="0">
                <a:solidFill>
                  <a:schemeClr val="bg1"/>
                </a:solidFill>
              </a:rPr>
              <a:t>: An Efficient Oblivious Search Index," 2018 IEEE Symposium on Security and Privacy (SP), 2018, pp. 279-296.</a:t>
            </a:r>
          </a:p>
          <a:p>
            <a:r>
              <a:rPr lang="en-HK" sz="1000" dirty="0">
                <a:solidFill>
                  <a:schemeClr val="bg1"/>
                </a:solidFill>
              </a:rPr>
              <a:t>[2] J. Van </a:t>
            </a:r>
            <a:r>
              <a:rPr lang="en-HK" sz="1000" dirty="0" err="1">
                <a:solidFill>
                  <a:schemeClr val="bg1"/>
                </a:solidFill>
              </a:rPr>
              <a:t>Bulck</a:t>
            </a:r>
            <a:r>
              <a:rPr lang="en-HK" sz="1000" dirty="0">
                <a:solidFill>
                  <a:schemeClr val="bg1"/>
                </a:solidFill>
              </a:rPr>
              <a:t>, et al. Telling Your Secrets without Page Faults: Stealthy Page Table-Based Attacks on Enclaved Execution. In USENIX Security Symposium, 2017. </a:t>
            </a:r>
          </a:p>
          <a:p>
            <a:r>
              <a:rPr lang="en-HK" sz="1000" dirty="0">
                <a:solidFill>
                  <a:schemeClr val="bg1"/>
                </a:solidFill>
              </a:rPr>
              <a:t>[3] W. Zheng, et al. </a:t>
            </a:r>
            <a:r>
              <a:rPr lang="en-US" sz="1000" dirty="0">
                <a:solidFill>
                  <a:schemeClr val="bg1"/>
                </a:solidFill>
              </a:rPr>
              <a:t>Opaque: An Oblivious and Encrypted Distributed Analytics Platform. In NSDI 2017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92859D4-0046-24D7-1FF3-BDC2C1E04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707" y="2744372"/>
            <a:ext cx="4734585" cy="195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412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4217</TotalTime>
  <Words>7134</Words>
  <Application>Microsoft Office PowerPoint</Application>
  <PresentationFormat>宽屏</PresentationFormat>
  <Paragraphs>1785</Paragraphs>
  <Slides>77</Slides>
  <Notes>77</Notes>
  <HiddenSlides>2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77</vt:i4>
      </vt:variant>
    </vt:vector>
  </HeadingPairs>
  <TitlesOfParts>
    <vt:vector size="90" baseType="lpstr">
      <vt:lpstr>-apple-system</vt:lpstr>
      <vt:lpstr>微软雅黑</vt:lpstr>
      <vt:lpstr>Arial</vt:lpstr>
      <vt:lpstr>Calibri</vt:lpstr>
      <vt:lpstr>Calibri Light</vt:lpstr>
      <vt:lpstr>Cambria Math</vt:lpstr>
      <vt:lpstr>Consolas</vt:lpstr>
      <vt:lpstr>Garamond</vt:lpstr>
      <vt:lpstr>Helvetica</vt:lpstr>
      <vt:lpstr>Microsoft Sans Serif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</dc:creator>
  <cp:lastModifiedBy>Leqian Zheng</cp:lastModifiedBy>
  <cp:revision>166</cp:revision>
  <dcterms:created xsi:type="dcterms:W3CDTF">2022-06-08T10:27:41Z</dcterms:created>
  <dcterms:modified xsi:type="dcterms:W3CDTF">2022-08-19T03:31:18Z</dcterms:modified>
</cp:coreProperties>
</file>

<file path=docProps/thumbnail.jpeg>
</file>